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57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n Han Yao" initials="HY Ta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261" autoAdjust="0"/>
  </p:normalViewPr>
  <p:slideViewPr>
    <p:cSldViewPr>
      <p:cViewPr varScale="1">
        <p:scale>
          <a:sx n="62" d="100"/>
          <a:sy n="62" d="100"/>
        </p:scale>
        <p:origin x="-6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818851A-C7A2-41C7-8B42-F8F1A0746E65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EDC45CB-96E7-408A-9074-00CA232A69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ED4453-CB23-4502-A306-FD1D0554C0E2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SG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733C95-D0F3-48EA-BDF6-4DAA9E92788D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CB4101-7A74-4A8A-B4D1-763F17564D12}" type="slidenum">
              <a:rPr lang="en-GB" smtClean="0"/>
              <a:pPr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z="800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A9DF1B-06FC-46FC-8AC3-F13604E9CCE7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E1D4B-77D3-4DE2-AFE8-6393970A1078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BEF0E-9FDA-4F9D-B30C-8065977F86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61864-B63F-4091-A88E-002946188949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C4DA7-582B-419D-BEA4-AD75AF5706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B4082-FACC-4932-9D7E-8A54A2023ED1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83234-3269-4F18-9182-77A5B5B5C0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6978E-3B57-4806-88D3-653F982571EA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B22AD-3426-4716-AA2C-E389847D4D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D5B79-DDA1-4699-8C7F-3CB3A17C1AE7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18D1E-CF8F-437C-974D-E0DFEB07E0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7AB52-293D-4D63-9D9D-8E6D6A8541EC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55DEC-283E-4DA1-9D21-6697EA2F53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C9F34-B602-4056-93DA-41C3FC70340C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65B63-3530-4F31-B745-E6BC86247E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6758F-1E8E-4E46-A02F-AD86F78746A0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6E275-F9F4-4BAE-9E74-443753ADE2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FEDD1-4F46-433E-A46A-232B58FFDE66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E17BB-67A8-4F77-ABD6-27703C320D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86F23-2774-400C-9F8D-DC18C1E9F4C1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09E0D-93D8-4E77-B011-F4363F3B0A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5C219-1385-4A7A-AEB2-11163DAE3C04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5261E-FC04-4AF0-853D-00AAA7D057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5C01DB-C655-4771-A5F4-12FD021123AB}" type="datetimeFigureOut">
              <a:rPr lang="en-US"/>
              <a:pPr>
                <a:defRPr/>
              </a:pPr>
              <a:t>6/28/2010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B73319-88EB-41EE-9A2D-89C1516080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 bwMode="auto">
          <a:xfrm>
            <a:off x="571500" y="428625"/>
            <a:ext cx="8215313" cy="6215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SG" sz="3200" dirty="0" smtClean="0">
                <a:latin typeface="+mn-lt"/>
                <a:cs typeface="+mn-cs"/>
              </a:rPr>
              <a:t>Jonathan </a:t>
            </a:r>
            <a:r>
              <a:rPr lang="en-SG" sz="3200" dirty="0">
                <a:latin typeface="+mn-lt"/>
                <a:cs typeface="+mn-cs"/>
              </a:rPr>
              <a:t>is a newly recruited </a:t>
            </a:r>
            <a:r>
              <a:rPr lang="en-SG" sz="3200" dirty="0" smtClean="0">
                <a:latin typeface="+mn-lt"/>
                <a:cs typeface="+mn-cs"/>
              </a:rPr>
              <a:t>lab technician </a:t>
            </a:r>
            <a:r>
              <a:rPr lang="en-SG" sz="3200" dirty="0">
                <a:latin typeface="+mn-lt"/>
                <a:cs typeface="+mn-cs"/>
              </a:rPr>
              <a:t>at </a:t>
            </a:r>
            <a:r>
              <a:rPr lang="en-SG" sz="3200" dirty="0" smtClean="0">
                <a:latin typeface="+mn-lt"/>
                <a:cs typeface="+mn-cs"/>
              </a:rPr>
              <a:t>a school </a:t>
            </a:r>
            <a:r>
              <a:rPr lang="en-SG" sz="3200" dirty="0">
                <a:latin typeface="+mn-lt"/>
                <a:cs typeface="+mn-cs"/>
              </a:rPr>
              <a:t>laboratory</a:t>
            </a:r>
            <a:r>
              <a:rPr lang="en-SG" sz="3200" dirty="0" smtClean="0">
                <a:latin typeface="+mn-lt"/>
                <a:cs typeface="+mn-cs"/>
              </a:rPr>
              <a:t>.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SG" sz="3200" dirty="0" smtClean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en-SG" sz="3200" dirty="0" smtClean="0">
                <a:latin typeface="+mn-lt"/>
                <a:cs typeface="+mn-cs"/>
              </a:rPr>
              <a:t>A batch of cells in the school laboratory needs to be kept at 15 </a:t>
            </a:r>
            <a:r>
              <a:rPr lang="en-SG" sz="3200" dirty="0" smtClean="0">
                <a:latin typeface="+mn-lt"/>
                <a:cs typeface="+mn-cs"/>
                <a:sym typeface="Symbol"/>
              </a:rPr>
              <a:t></a:t>
            </a:r>
            <a:r>
              <a:rPr lang="en-SG" sz="3200" dirty="0" smtClean="0">
                <a:latin typeface="+mn-lt"/>
                <a:cs typeface="+mn-cs"/>
              </a:rPr>
              <a:t>C for a particular experiment to be performed</a:t>
            </a:r>
            <a:r>
              <a:rPr lang="en-SG" sz="3200" dirty="0" smtClean="0">
                <a:solidFill>
                  <a:schemeClr val="tx1">
                    <a:lumMod val="95000"/>
                  </a:schemeClr>
                </a:solidFill>
                <a:latin typeface="+mn-lt"/>
                <a:cs typeface="+mn-cs"/>
              </a:rPr>
              <a:t>. </a:t>
            </a:r>
            <a:r>
              <a:rPr lang="en-SG" sz="3200" dirty="0" smtClean="0">
                <a:solidFill>
                  <a:schemeClr val="tx1">
                    <a:lumMod val="95000"/>
                  </a:schemeClr>
                </a:solidFill>
                <a:latin typeface="+mn-lt"/>
              </a:rPr>
              <a:t>However, the equipment used to maintain the temperature of the cells has </a:t>
            </a:r>
            <a:r>
              <a:rPr lang="en-SG" sz="3200" dirty="0" smtClean="0">
                <a:solidFill>
                  <a:schemeClr val="tx1">
                    <a:lumMod val="95000"/>
                  </a:schemeClr>
                </a:solidFill>
                <a:latin typeface="+mn-lt"/>
              </a:rPr>
              <a:t>stopped working</a:t>
            </a:r>
            <a:r>
              <a:rPr lang="en-SG" sz="3200" dirty="0" smtClean="0">
                <a:solidFill>
                  <a:schemeClr val="tx1">
                    <a:lumMod val="95000"/>
                  </a:schemeClr>
                </a:solidFill>
                <a:latin typeface="+mn-lt"/>
              </a:rPr>
              <a:t>.</a:t>
            </a:r>
            <a:endParaRPr lang="en-SG" sz="3200" dirty="0">
              <a:solidFill>
                <a:schemeClr val="tx1">
                  <a:lumMod val="95000"/>
                </a:schemeClr>
              </a:solidFill>
              <a:latin typeface="+mn-lt"/>
              <a:cs typeface="+mn-cs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Char char="•"/>
              <a:defRPr/>
            </a:pPr>
            <a:endParaRPr lang="en-SG" sz="3200" dirty="0">
              <a:latin typeface="+mn-lt"/>
              <a:cs typeface="+mn-cs"/>
            </a:endParaRPr>
          </a:p>
        </p:txBody>
      </p:sp>
      <p:pic>
        <p:nvPicPr>
          <p:cNvPr id="2051" name="Picture 2" descr="C:\Users\foo_kay_yang\AppData\Local\Microsoft\Windows\Temporary Internet Files\Content.IE5\WTR27L7U\MCj0287501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0618" y="1571612"/>
            <a:ext cx="1507587" cy="2266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4643438" y="1928802"/>
            <a:ext cx="2643206" cy="1709736"/>
            <a:chOff x="5072066" y="3000372"/>
            <a:chExt cx="3143272" cy="2281247"/>
          </a:xfrm>
        </p:grpSpPr>
        <p:grpSp>
          <p:nvGrpSpPr>
            <p:cNvPr id="2053" name="Group 48"/>
            <p:cNvGrpSpPr>
              <a:grpSpLocks/>
            </p:cNvGrpSpPr>
            <p:nvPr/>
          </p:nvGrpSpPr>
          <p:grpSpPr bwMode="auto">
            <a:xfrm>
              <a:off x="6072198" y="3000372"/>
              <a:ext cx="1017587" cy="852487"/>
              <a:chOff x="1194821" y="3667126"/>
              <a:chExt cx="1867456" cy="1497779"/>
            </a:xfrm>
          </p:grpSpPr>
          <p:sp>
            <p:nvSpPr>
              <p:cNvPr id="277" name="Freeform 276"/>
              <p:cNvSpPr/>
              <p:nvPr/>
            </p:nvSpPr>
            <p:spPr>
              <a:xfrm>
                <a:off x="1194515" y="3667126"/>
                <a:ext cx="1868850" cy="1498054"/>
              </a:xfrm>
              <a:custGeom>
                <a:avLst/>
                <a:gdLst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40072 w 1154895"/>
                  <a:gd name="connsiteY42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44" fmla="*/ 28196 w 1154895"/>
                  <a:gd name="connsiteY44" fmla="*/ 285008 h 926275"/>
                  <a:gd name="connsiteX0" fmla="*/ 40072 w 1154895"/>
                  <a:gd name="connsiteY0" fmla="*/ 225631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54895" h="926275">
                    <a:moveTo>
                      <a:pt x="40072" y="225631"/>
                    </a:moveTo>
                    <a:lnTo>
                      <a:pt x="63822" y="190005"/>
                    </a:lnTo>
                    <a:cubicBezTo>
                      <a:pt x="73597" y="182185"/>
                      <a:pt x="87228" y="180845"/>
                      <a:pt x="99448" y="178130"/>
                    </a:cubicBezTo>
                    <a:cubicBezTo>
                      <a:pt x="143470" y="168348"/>
                      <a:pt x="224624" y="159514"/>
                      <a:pt x="265703" y="154379"/>
                    </a:cubicBezTo>
                    <a:cubicBezTo>
                      <a:pt x="277578" y="150421"/>
                      <a:pt x="290133" y="148102"/>
                      <a:pt x="301329" y="142504"/>
                    </a:cubicBezTo>
                    <a:cubicBezTo>
                      <a:pt x="314095" y="136121"/>
                      <a:pt x="323913" y="124550"/>
                      <a:pt x="336955" y="118753"/>
                    </a:cubicBezTo>
                    <a:cubicBezTo>
                      <a:pt x="359833" y="108585"/>
                      <a:pt x="408207" y="95003"/>
                      <a:pt x="408207" y="95003"/>
                    </a:cubicBezTo>
                    <a:cubicBezTo>
                      <a:pt x="420082" y="87086"/>
                      <a:pt x="430715" y="76874"/>
                      <a:pt x="443833" y="71252"/>
                    </a:cubicBezTo>
                    <a:cubicBezTo>
                      <a:pt x="471458" y="59413"/>
                      <a:pt x="539020" y="53393"/>
                      <a:pt x="562586" y="47501"/>
                    </a:cubicBezTo>
                    <a:cubicBezTo>
                      <a:pt x="586874" y="41429"/>
                      <a:pt x="610087" y="31668"/>
                      <a:pt x="633838" y="23751"/>
                    </a:cubicBezTo>
                    <a:lnTo>
                      <a:pt x="669464" y="11875"/>
                    </a:lnTo>
                    <a:lnTo>
                      <a:pt x="705090" y="0"/>
                    </a:lnTo>
                    <a:cubicBezTo>
                      <a:pt x="728841" y="3958"/>
                      <a:pt x="752983" y="6035"/>
                      <a:pt x="776342" y="11875"/>
                    </a:cubicBezTo>
                    <a:cubicBezTo>
                      <a:pt x="800630" y="17947"/>
                      <a:pt x="847594" y="35626"/>
                      <a:pt x="847594" y="35626"/>
                    </a:cubicBezTo>
                    <a:cubicBezTo>
                      <a:pt x="859469" y="43543"/>
                      <a:pt x="873128" y="49285"/>
                      <a:pt x="883220" y="59377"/>
                    </a:cubicBezTo>
                    <a:cubicBezTo>
                      <a:pt x="893312" y="69469"/>
                      <a:pt x="895825" y="86087"/>
                      <a:pt x="906970" y="95003"/>
                    </a:cubicBezTo>
                    <a:cubicBezTo>
                      <a:pt x="916745" y="102823"/>
                      <a:pt x="930721" y="102920"/>
                      <a:pt x="942596" y="106878"/>
                    </a:cubicBezTo>
                    <a:cubicBezTo>
                      <a:pt x="952254" y="135852"/>
                      <a:pt x="955203" y="155111"/>
                      <a:pt x="978222" y="178130"/>
                    </a:cubicBezTo>
                    <a:cubicBezTo>
                      <a:pt x="988314" y="188222"/>
                      <a:pt x="1001973" y="193964"/>
                      <a:pt x="1013848" y="201881"/>
                    </a:cubicBezTo>
                    <a:cubicBezTo>
                      <a:pt x="1069267" y="285008"/>
                      <a:pt x="1037599" y="257299"/>
                      <a:pt x="1096976" y="296883"/>
                    </a:cubicBezTo>
                    <a:cubicBezTo>
                      <a:pt x="1100934" y="308758"/>
                      <a:pt x="1103253" y="321313"/>
                      <a:pt x="1108851" y="332509"/>
                    </a:cubicBezTo>
                    <a:cubicBezTo>
                      <a:pt x="1154895" y="424600"/>
                      <a:pt x="1114624" y="314207"/>
                      <a:pt x="1144477" y="403761"/>
                    </a:cubicBezTo>
                    <a:cubicBezTo>
                      <a:pt x="1130334" y="559323"/>
                      <a:pt x="1146427" y="492911"/>
                      <a:pt x="1108851" y="605642"/>
                    </a:cubicBezTo>
                    <a:cubicBezTo>
                      <a:pt x="1104893" y="617517"/>
                      <a:pt x="1107391" y="634325"/>
                      <a:pt x="1096976" y="641268"/>
                    </a:cubicBezTo>
                    <a:lnTo>
                      <a:pt x="1061350" y="665018"/>
                    </a:lnTo>
                    <a:cubicBezTo>
                      <a:pt x="1005931" y="748145"/>
                      <a:pt x="1037599" y="720436"/>
                      <a:pt x="978222" y="760021"/>
                    </a:cubicBezTo>
                    <a:cubicBezTo>
                      <a:pt x="955105" y="829375"/>
                      <a:pt x="984435" y="765685"/>
                      <a:pt x="930721" y="819398"/>
                    </a:cubicBezTo>
                    <a:cubicBezTo>
                      <a:pt x="920629" y="829490"/>
                      <a:pt x="919073" y="847459"/>
                      <a:pt x="906970" y="855023"/>
                    </a:cubicBezTo>
                    <a:cubicBezTo>
                      <a:pt x="906964" y="855027"/>
                      <a:pt x="817908" y="884710"/>
                      <a:pt x="800092" y="890649"/>
                    </a:cubicBezTo>
                    <a:lnTo>
                      <a:pt x="728840" y="914400"/>
                    </a:lnTo>
                    <a:lnTo>
                      <a:pt x="693214" y="926275"/>
                    </a:lnTo>
                    <a:cubicBezTo>
                      <a:pt x="621962" y="918358"/>
                      <a:pt x="547470" y="925197"/>
                      <a:pt x="479459" y="902525"/>
                    </a:cubicBezTo>
                    <a:cubicBezTo>
                      <a:pt x="467584" y="898566"/>
                      <a:pt x="456265" y="892112"/>
                      <a:pt x="443833" y="890649"/>
                    </a:cubicBezTo>
                    <a:cubicBezTo>
                      <a:pt x="388654" y="884157"/>
                      <a:pt x="332996" y="882732"/>
                      <a:pt x="277578" y="878774"/>
                    </a:cubicBezTo>
                    <a:lnTo>
                      <a:pt x="170700" y="843148"/>
                    </a:lnTo>
                    <a:lnTo>
                      <a:pt x="135074" y="831273"/>
                    </a:lnTo>
                    <a:cubicBezTo>
                      <a:pt x="127157" y="819398"/>
                      <a:pt x="122065" y="805045"/>
                      <a:pt x="111324" y="795647"/>
                    </a:cubicBezTo>
                    <a:cubicBezTo>
                      <a:pt x="89842" y="776850"/>
                      <a:pt x="40072" y="748146"/>
                      <a:pt x="40072" y="748146"/>
                    </a:cubicBezTo>
                    <a:cubicBezTo>
                      <a:pt x="11160" y="661410"/>
                      <a:pt x="22393" y="701182"/>
                      <a:pt x="4446" y="629392"/>
                    </a:cubicBezTo>
                    <a:cubicBezTo>
                      <a:pt x="18241" y="450047"/>
                      <a:pt x="0" y="523978"/>
                      <a:pt x="40072" y="403761"/>
                    </a:cubicBezTo>
                    <a:lnTo>
                      <a:pt x="51947" y="368135"/>
                    </a:lnTo>
                    <a:lnTo>
                      <a:pt x="63822" y="332509"/>
                    </a:lnTo>
                    <a:cubicBezTo>
                      <a:pt x="60742" y="314276"/>
                      <a:pt x="37426" y="276553"/>
                      <a:pt x="33468" y="258740"/>
                    </a:cubicBezTo>
                    <a:cubicBezTo>
                      <a:pt x="29510" y="240927"/>
                      <a:pt x="38971" y="231149"/>
                      <a:pt x="40072" y="225631"/>
                    </a:cubicBezTo>
                    <a:close/>
                  </a:path>
                </a:pathLst>
              </a:custGeom>
              <a:solidFill>
                <a:srgbClr val="E7E1D1"/>
              </a:solidFill>
              <a:ln w="19050">
                <a:solidFill>
                  <a:srgbClr val="AC975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78" name="Freeform 277"/>
              <p:cNvSpPr>
                <a:spLocks noChangeAspect="1"/>
              </p:cNvSpPr>
              <p:nvPr/>
            </p:nvSpPr>
            <p:spPr>
              <a:xfrm rot="1080000">
                <a:off x="1926539" y="4199546"/>
                <a:ext cx="344084" cy="3836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solidFill>
                  <a:srgbClr val="AC975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79" name="Freeform 278"/>
              <p:cNvSpPr>
                <a:spLocks noChangeAspect="1"/>
              </p:cNvSpPr>
              <p:nvPr/>
            </p:nvSpPr>
            <p:spPr>
              <a:xfrm rot="1080000">
                <a:off x="1612814" y="4149943"/>
                <a:ext cx="57348" cy="62831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80" name="Freeform 279"/>
              <p:cNvSpPr>
                <a:spLocks noChangeAspect="1"/>
              </p:cNvSpPr>
              <p:nvPr/>
            </p:nvSpPr>
            <p:spPr>
              <a:xfrm rot="1800000">
                <a:off x="1767989" y="4302063"/>
                <a:ext cx="43855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81" name="Freeform 280"/>
              <p:cNvSpPr>
                <a:spLocks noChangeAspect="1"/>
              </p:cNvSpPr>
              <p:nvPr/>
            </p:nvSpPr>
            <p:spPr>
              <a:xfrm rot="3480000">
                <a:off x="1516840" y="4429181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82" name="Freeform 281"/>
              <p:cNvSpPr>
                <a:spLocks noChangeAspect="1"/>
              </p:cNvSpPr>
              <p:nvPr/>
            </p:nvSpPr>
            <p:spPr>
              <a:xfrm rot="1080000">
                <a:off x="2152554" y="4867553"/>
                <a:ext cx="53974" cy="59525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83" name="Freeform 282"/>
              <p:cNvSpPr>
                <a:spLocks noChangeAspect="1"/>
              </p:cNvSpPr>
              <p:nvPr/>
            </p:nvSpPr>
            <p:spPr>
              <a:xfrm rot="1800000">
                <a:off x="2297610" y="4652601"/>
                <a:ext cx="43853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84" name="Freeform 283"/>
              <p:cNvSpPr>
                <a:spLocks noChangeAspect="1"/>
              </p:cNvSpPr>
              <p:nvPr/>
            </p:nvSpPr>
            <p:spPr>
              <a:xfrm rot="3480000">
                <a:off x="2044772" y="4781406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85" name="Freeform 284"/>
              <p:cNvSpPr>
                <a:spLocks noChangeAspect="1"/>
              </p:cNvSpPr>
              <p:nvPr/>
            </p:nvSpPr>
            <p:spPr>
              <a:xfrm rot="5280000">
                <a:off x="2153018" y="4003905"/>
                <a:ext cx="46298" cy="5397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86" name="Freeform 285"/>
              <p:cNvSpPr>
                <a:spLocks noChangeAspect="1"/>
              </p:cNvSpPr>
              <p:nvPr/>
            </p:nvSpPr>
            <p:spPr>
              <a:xfrm rot="1800000">
                <a:off x="2307729" y="4159863"/>
                <a:ext cx="43855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87" name="Freeform 286"/>
              <p:cNvSpPr>
                <a:spLocks noChangeAspect="1"/>
              </p:cNvSpPr>
              <p:nvPr/>
            </p:nvSpPr>
            <p:spPr>
              <a:xfrm rot="3480000">
                <a:off x="2056547" y="4290321"/>
                <a:ext cx="13228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88" name="Freeform 287"/>
              <p:cNvSpPr>
                <a:spLocks noChangeAspect="1"/>
              </p:cNvSpPr>
              <p:nvPr/>
            </p:nvSpPr>
            <p:spPr>
              <a:xfrm rot="7200000">
                <a:off x="2731388" y="4435662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89" name="Freeform 288"/>
              <p:cNvSpPr>
                <a:spLocks noChangeAspect="1"/>
              </p:cNvSpPr>
              <p:nvPr/>
            </p:nvSpPr>
            <p:spPr>
              <a:xfrm rot="7200000">
                <a:off x="2883189" y="4587782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90" name="Freeform 289"/>
              <p:cNvSpPr>
                <a:spLocks noChangeAspect="1"/>
              </p:cNvSpPr>
              <p:nvPr/>
            </p:nvSpPr>
            <p:spPr>
              <a:xfrm rot="7200000">
                <a:off x="2223694" y="4576175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91" name="Freeform 290"/>
              <p:cNvSpPr>
                <a:spLocks noChangeAspect="1"/>
              </p:cNvSpPr>
              <p:nvPr/>
            </p:nvSpPr>
            <p:spPr>
              <a:xfrm rot="3480000">
                <a:off x="1542140" y="4781406"/>
                <a:ext cx="16536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92" name="Freeform 291"/>
              <p:cNvSpPr>
                <a:spLocks noChangeAspect="1"/>
              </p:cNvSpPr>
              <p:nvPr/>
            </p:nvSpPr>
            <p:spPr>
              <a:xfrm rot="7200000">
                <a:off x="2383929" y="4587782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93" name="Freeform 292"/>
              <p:cNvSpPr>
                <a:spLocks noChangeAspect="1"/>
              </p:cNvSpPr>
              <p:nvPr/>
            </p:nvSpPr>
            <p:spPr>
              <a:xfrm rot="7200000">
                <a:off x="1722748" y="4577862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94" name="Freeform 293"/>
              <p:cNvSpPr>
                <a:spLocks noChangeAspect="1"/>
              </p:cNvSpPr>
              <p:nvPr/>
            </p:nvSpPr>
            <p:spPr>
              <a:xfrm rot="3480000">
                <a:off x="1828876" y="4139855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95" name="Freeform 294"/>
              <p:cNvSpPr>
                <a:spLocks noChangeAspect="1"/>
              </p:cNvSpPr>
              <p:nvPr/>
            </p:nvSpPr>
            <p:spPr>
              <a:xfrm rot="7200000">
                <a:off x="2667293" y="3946231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96" name="Freeform 295"/>
              <p:cNvSpPr>
                <a:spLocks noChangeAspect="1"/>
              </p:cNvSpPr>
              <p:nvPr/>
            </p:nvSpPr>
            <p:spPr>
              <a:xfrm rot="7200000">
                <a:off x="2007798" y="3931316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97" name="Freeform 296"/>
              <p:cNvSpPr>
                <a:spLocks noChangeAspect="1"/>
              </p:cNvSpPr>
              <p:nvPr/>
            </p:nvSpPr>
            <p:spPr>
              <a:xfrm rot="3480000">
                <a:off x="1828876" y="4996360"/>
                <a:ext cx="16534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98" name="Freeform 297"/>
              <p:cNvSpPr>
                <a:spLocks noChangeAspect="1"/>
              </p:cNvSpPr>
              <p:nvPr/>
            </p:nvSpPr>
            <p:spPr>
              <a:xfrm rot="7200000">
                <a:off x="2667293" y="4802736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99" name="Freeform 298"/>
              <p:cNvSpPr>
                <a:spLocks noChangeAspect="1"/>
              </p:cNvSpPr>
              <p:nvPr/>
            </p:nvSpPr>
            <p:spPr>
              <a:xfrm rot="7200000">
                <a:off x="2006144" y="4789475"/>
                <a:ext cx="33070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00" name="Freeform 299"/>
              <p:cNvSpPr>
                <a:spLocks noChangeAspect="1"/>
              </p:cNvSpPr>
              <p:nvPr/>
            </p:nvSpPr>
            <p:spPr>
              <a:xfrm rot="3480000">
                <a:off x="1884537" y="4412647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01" name="Freeform 300"/>
              <p:cNvSpPr>
                <a:spLocks noChangeAspect="1"/>
              </p:cNvSpPr>
              <p:nvPr/>
            </p:nvSpPr>
            <p:spPr>
              <a:xfrm rot="7200000">
                <a:off x="2722954" y="4219023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02" name="Freeform 301"/>
              <p:cNvSpPr>
                <a:spLocks noChangeAspect="1"/>
              </p:cNvSpPr>
              <p:nvPr/>
            </p:nvSpPr>
            <p:spPr>
              <a:xfrm rot="7200000">
                <a:off x="2065145" y="4209103"/>
                <a:ext cx="29764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03" name="Freeform 302"/>
              <p:cNvSpPr>
                <a:spLocks noChangeAspect="1"/>
              </p:cNvSpPr>
              <p:nvPr/>
            </p:nvSpPr>
            <p:spPr>
              <a:xfrm rot="3480000">
                <a:off x="1526959" y="4124940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04" name="Freeform 303"/>
              <p:cNvSpPr>
                <a:spLocks noChangeAspect="1"/>
              </p:cNvSpPr>
              <p:nvPr/>
            </p:nvSpPr>
            <p:spPr>
              <a:xfrm rot="7200000">
                <a:off x="2365376" y="3931316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05" name="Freeform 304"/>
              <p:cNvSpPr>
                <a:spLocks noChangeAspect="1"/>
              </p:cNvSpPr>
              <p:nvPr/>
            </p:nvSpPr>
            <p:spPr>
              <a:xfrm rot="7200000">
                <a:off x="1705882" y="3923083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</p:grpSp>
        <p:grpSp>
          <p:nvGrpSpPr>
            <p:cNvPr id="2054" name="Group 48"/>
            <p:cNvGrpSpPr>
              <a:grpSpLocks/>
            </p:cNvGrpSpPr>
            <p:nvPr/>
          </p:nvGrpSpPr>
          <p:grpSpPr bwMode="auto">
            <a:xfrm>
              <a:off x="6429388" y="3643314"/>
              <a:ext cx="1017587" cy="852487"/>
              <a:chOff x="1194821" y="3667126"/>
              <a:chExt cx="1867456" cy="1497779"/>
            </a:xfrm>
          </p:grpSpPr>
          <p:sp>
            <p:nvSpPr>
              <p:cNvPr id="248" name="Freeform 247"/>
              <p:cNvSpPr/>
              <p:nvPr/>
            </p:nvSpPr>
            <p:spPr>
              <a:xfrm>
                <a:off x="1193442" y="3668490"/>
                <a:ext cx="1868850" cy="1498054"/>
              </a:xfrm>
              <a:custGeom>
                <a:avLst/>
                <a:gdLst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40072 w 1154895"/>
                  <a:gd name="connsiteY42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44" fmla="*/ 28196 w 1154895"/>
                  <a:gd name="connsiteY44" fmla="*/ 285008 h 926275"/>
                  <a:gd name="connsiteX0" fmla="*/ 40072 w 1154895"/>
                  <a:gd name="connsiteY0" fmla="*/ 225631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54895" h="926275">
                    <a:moveTo>
                      <a:pt x="40072" y="225631"/>
                    </a:moveTo>
                    <a:lnTo>
                      <a:pt x="63822" y="190005"/>
                    </a:lnTo>
                    <a:cubicBezTo>
                      <a:pt x="73597" y="182185"/>
                      <a:pt x="87228" y="180845"/>
                      <a:pt x="99448" y="178130"/>
                    </a:cubicBezTo>
                    <a:cubicBezTo>
                      <a:pt x="143470" y="168348"/>
                      <a:pt x="224624" y="159514"/>
                      <a:pt x="265703" y="154379"/>
                    </a:cubicBezTo>
                    <a:cubicBezTo>
                      <a:pt x="277578" y="150421"/>
                      <a:pt x="290133" y="148102"/>
                      <a:pt x="301329" y="142504"/>
                    </a:cubicBezTo>
                    <a:cubicBezTo>
                      <a:pt x="314095" y="136121"/>
                      <a:pt x="323913" y="124550"/>
                      <a:pt x="336955" y="118753"/>
                    </a:cubicBezTo>
                    <a:cubicBezTo>
                      <a:pt x="359833" y="108585"/>
                      <a:pt x="408207" y="95003"/>
                      <a:pt x="408207" y="95003"/>
                    </a:cubicBezTo>
                    <a:cubicBezTo>
                      <a:pt x="420082" y="87086"/>
                      <a:pt x="430715" y="76874"/>
                      <a:pt x="443833" y="71252"/>
                    </a:cubicBezTo>
                    <a:cubicBezTo>
                      <a:pt x="471458" y="59413"/>
                      <a:pt x="539020" y="53393"/>
                      <a:pt x="562586" y="47501"/>
                    </a:cubicBezTo>
                    <a:cubicBezTo>
                      <a:pt x="586874" y="41429"/>
                      <a:pt x="610087" y="31668"/>
                      <a:pt x="633838" y="23751"/>
                    </a:cubicBezTo>
                    <a:lnTo>
                      <a:pt x="669464" y="11875"/>
                    </a:lnTo>
                    <a:lnTo>
                      <a:pt x="705090" y="0"/>
                    </a:lnTo>
                    <a:cubicBezTo>
                      <a:pt x="728841" y="3958"/>
                      <a:pt x="752983" y="6035"/>
                      <a:pt x="776342" y="11875"/>
                    </a:cubicBezTo>
                    <a:cubicBezTo>
                      <a:pt x="800630" y="17947"/>
                      <a:pt x="847594" y="35626"/>
                      <a:pt x="847594" y="35626"/>
                    </a:cubicBezTo>
                    <a:cubicBezTo>
                      <a:pt x="859469" y="43543"/>
                      <a:pt x="873128" y="49285"/>
                      <a:pt x="883220" y="59377"/>
                    </a:cubicBezTo>
                    <a:cubicBezTo>
                      <a:pt x="893312" y="69469"/>
                      <a:pt x="895825" y="86087"/>
                      <a:pt x="906970" y="95003"/>
                    </a:cubicBezTo>
                    <a:cubicBezTo>
                      <a:pt x="916745" y="102823"/>
                      <a:pt x="930721" y="102920"/>
                      <a:pt x="942596" y="106878"/>
                    </a:cubicBezTo>
                    <a:cubicBezTo>
                      <a:pt x="952254" y="135852"/>
                      <a:pt x="955203" y="155111"/>
                      <a:pt x="978222" y="178130"/>
                    </a:cubicBezTo>
                    <a:cubicBezTo>
                      <a:pt x="988314" y="188222"/>
                      <a:pt x="1001973" y="193964"/>
                      <a:pt x="1013848" y="201881"/>
                    </a:cubicBezTo>
                    <a:cubicBezTo>
                      <a:pt x="1069267" y="285008"/>
                      <a:pt x="1037599" y="257299"/>
                      <a:pt x="1096976" y="296883"/>
                    </a:cubicBezTo>
                    <a:cubicBezTo>
                      <a:pt x="1100934" y="308758"/>
                      <a:pt x="1103253" y="321313"/>
                      <a:pt x="1108851" y="332509"/>
                    </a:cubicBezTo>
                    <a:cubicBezTo>
                      <a:pt x="1154895" y="424600"/>
                      <a:pt x="1114624" y="314207"/>
                      <a:pt x="1144477" y="403761"/>
                    </a:cubicBezTo>
                    <a:cubicBezTo>
                      <a:pt x="1130334" y="559323"/>
                      <a:pt x="1146427" y="492911"/>
                      <a:pt x="1108851" y="605642"/>
                    </a:cubicBezTo>
                    <a:cubicBezTo>
                      <a:pt x="1104893" y="617517"/>
                      <a:pt x="1107391" y="634325"/>
                      <a:pt x="1096976" y="641268"/>
                    </a:cubicBezTo>
                    <a:lnTo>
                      <a:pt x="1061350" y="665018"/>
                    </a:lnTo>
                    <a:cubicBezTo>
                      <a:pt x="1005931" y="748145"/>
                      <a:pt x="1037599" y="720436"/>
                      <a:pt x="978222" y="760021"/>
                    </a:cubicBezTo>
                    <a:cubicBezTo>
                      <a:pt x="955105" y="829375"/>
                      <a:pt x="984435" y="765685"/>
                      <a:pt x="930721" y="819398"/>
                    </a:cubicBezTo>
                    <a:cubicBezTo>
                      <a:pt x="920629" y="829490"/>
                      <a:pt x="919073" y="847459"/>
                      <a:pt x="906970" y="855023"/>
                    </a:cubicBezTo>
                    <a:cubicBezTo>
                      <a:pt x="906964" y="855027"/>
                      <a:pt x="817908" y="884710"/>
                      <a:pt x="800092" y="890649"/>
                    </a:cubicBezTo>
                    <a:lnTo>
                      <a:pt x="728840" y="914400"/>
                    </a:lnTo>
                    <a:lnTo>
                      <a:pt x="693214" y="926275"/>
                    </a:lnTo>
                    <a:cubicBezTo>
                      <a:pt x="621962" y="918358"/>
                      <a:pt x="547470" y="925197"/>
                      <a:pt x="479459" y="902525"/>
                    </a:cubicBezTo>
                    <a:cubicBezTo>
                      <a:pt x="467584" y="898566"/>
                      <a:pt x="456265" y="892112"/>
                      <a:pt x="443833" y="890649"/>
                    </a:cubicBezTo>
                    <a:cubicBezTo>
                      <a:pt x="388654" y="884157"/>
                      <a:pt x="332996" y="882732"/>
                      <a:pt x="277578" y="878774"/>
                    </a:cubicBezTo>
                    <a:lnTo>
                      <a:pt x="170700" y="843148"/>
                    </a:lnTo>
                    <a:lnTo>
                      <a:pt x="135074" y="831273"/>
                    </a:lnTo>
                    <a:cubicBezTo>
                      <a:pt x="127157" y="819398"/>
                      <a:pt x="122065" y="805045"/>
                      <a:pt x="111324" y="795647"/>
                    </a:cubicBezTo>
                    <a:cubicBezTo>
                      <a:pt x="89842" y="776850"/>
                      <a:pt x="40072" y="748146"/>
                      <a:pt x="40072" y="748146"/>
                    </a:cubicBezTo>
                    <a:cubicBezTo>
                      <a:pt x="11160" y="661410"/>
                      <a:pt x="22393" y="701182"/>
                      <a:pt x="4446" y="629392"/>
                    </a:cubicBezTo>
                    <a:cubicBezTo>
                      <a:pt x="18241" y="450047"/>
                      <a:pt x="0" y="523978"/>
                      <a:pt x="40072" y="403761"/>
                    </a:cubicBezTo>
                    <a:lnTo>
                      <a:pt x="51947" y="368135"/>
                    </a:lnTo>
                    <a:lnTo>
                      <a:pt x="63822" y="332509"/>
                    </a:lnTo>
                    <a:cubicBezTo>
                      <a:pt x="60742" y="314276"/>
                      <a:pt x="37426" y="276553"/>
                      <a:pt x="33468" y="258740"/>
                    </a:cubicBezTo>
                    <a:cubicBezTo>
                      <a:pt x="29510" y="240927"/>
                      <a:pt x="38971" y="231149"/>
                      <a:pt x="40072" y="225631"/>
                    </a:cubicBezTo>
                    <a:close/>
                  </a:path>
                </a:pathLst>
              </a:custGeom>
              <a:solidFill>
                <a:srgbClr val="E7E1D1"/>
              </a:solidFill>
              <a:ln w="19050">
                <a:solidFill>
                  <a:srgbClr val="AC975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49" name="Freeform 248"/>
              <p:cNvSpPr>
                <a:spLocks noChangeAspect="1"/>
              </p:cNvSpPr>
              <p:nvPr/>
            </p:nvSpPr>
            <p:spPr>
              <a:xfrm rot="1080000">
                <a:off x="1925465" y="4200911"/>
                <a:ext cx="344084" cy="3836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solidFill>
                  <a:srgbClr val="AC975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50" name="Freeform 249"/>
              <p:cNvSpPr>
                <a:spLocks noChangeAspect="1"/>
              </p:cNvSpPr>
              <p:nvPr/>
            </p:nvSpPr>
            <p:spPr>
              <a:xfrm rot="1080000">
                <a:off x="1611740" y="4151307"/>
                <a:ext cx="57348" cy="62831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51" name="Freeform 250"/>
              <p:cNvSpPr>
                <a:spLocks noChangeAspect="1"/>
              </p:cNvSpPr>
              <p:nvPr/>
            </p:nvSpPr>
            <p:spPr>
              <a:xfrm rot="1800000">
                <a:off x="1766916" y="4303428"/>
                <a:ext cx="43855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52" name="Freeform 251"/>
              <p:cNvSpPr>
                <a:spLocks noChangeAspect="1"/>
              </p:cNvSpPr>
              <p:nvPr/>
            </p:nvSpPr>
            <p:spPr>
              <a:xfrm rot="3480000">
                <a:off x="1515767" y="4430545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53" name="Freeform 252"/>
              <p:cNvSpPr>
                <a:spLocks noChangeAspect="1"/>
              </p:cNvSpPr>
              <p:nvPr/>
            </p:nvSpPr>
            <p:spPr>
              <a:xfrm rot="1080000">
                <a:off x="2151481" y="4868918"/>
                <a:ext cx="53974" cy="59525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54" name="Freeform 253"/>
              <p:cNvSpPr>
                <a:spLocks noChangeAspect="1"/>
              </p:cNvSpPr>
              <p:nvPr/>
            </p:nvSpPr>
            <p:spPr>
              <a:xfrm rot="1800000">
                <a:off x="2296537" y="4653966"/>
                <a:ext cx="43853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55" name="Freeform 254"/>
              <p:cNvSpPr>
                <a:spLocks noChangeAspect="1"/>
              </p:cNvSpPr>
              <p:nvPr/>
            </p:nvSpPr>
            <p:spPr>
              <a:xfrm rot="3480000">
                <a:off x="2043699" y="4782770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56" name="Freeform 255"/>
              <p:cNvSpPr>
                <a:spLocks noChangeAspect="1"/>
              </p:cNvSpPr>
              <p:nvPr/>
            </p:nvSpPr>
            <p:spPr>
              <a:xfrm rot="5280000">
                <a:off x="2151945" y="4005270"/>
                <a:ext cx="46298" cy="5397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57" name="Freeform 256"/>
              <p:cNvSpPr>
                <a:spLocks noChangeAspect="1"/>
              </p:cNvSpPr>
              <p:nvPr/>
            </p:nvSpPr>
            <p:spPr>
              <a:xfrm rot="1800000">
                <a:off x="2306656" y="4161227"/>
                <a:ext cx="43855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58" name="Freeform 257"/>
              <p:cNvSpPr>
                <a:spLocks noChangeAspect="1"/>
              </p:cNvSpPr>
              <p:nvPr/>
            </p:nvSpPr>
            <p:spPr>
              <a:xfrm rot="3480000">
                <a:off x="2055474" y="4291686"/>
                <a:ext cx="13228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59" name="Freeform 258"/>
              <p:cNvSpPr>
                <a:spLocks noChangeAspect="1"/>
              </p:cNvSpPr>
              <p:nvPr/>
            </p:nvSpPr>
            <p:spPr>
              <a:xfrm rot="7200000">
                <a:off x="2730315" y="4437026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60" name="Freeform 259"/>
              <p:cNvSpPr>
                <a:spLocks noChangeAspect="1"/>
              </p:cNvSpPr>
              <p:nvPr/>
            </p:nvSpPr>
            <p:spPr>
              <a:xfrm rot="7200000">
                <a:off x="2882116" y="4589147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61" name="Freeform 260"/>
              <p:cNvSpPr>
                <a:spLocks noChangeAspect="1"/>
              </p:cNvSpPr>
              <p:nvPr/>
            </p:nvSpPr>
            <p:spPr>
              <a:xfrm rot="7200000">
                <a:off x="2222621" y="4577539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62" name="Freeform 261"/>
              <p:cNvSpPr>
                <a:spLocks noChangeAspect="1"/>
              </p:cNvSpPr>
              <p:nvPr/>
            </p:nvSpPr>
            <p:spPr>
              <a:xfrm rot="3480000">
                <a:off x="1541067" y="4782770"/>
                <a:ext cx="16536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63" name="Freeform 262"/>
              <p:cNvSpPr>
                <a:spLocks noChangeAspect="1"/>
              </p:cNvSpPr>
              <p:nvPr/>
            </p:nvSpPr>
            <p:spPr>
              <a:xfrm rot="7200000">
                <a:off x="2382856" y="4589147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64" name="Freeform 263"/>
              <p:cNvSpPr>
                <a:spLocks noChangeAspect="1"/>
              </p:cNvSpPr>
              <p:nvPr/>
            </p:nvSpPr>
            <p:spPr>
              <a:xfrm rot="7200000">
                <a:off x="1721675" y="4579227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65" name="Freeform 264"/>
              <p:cNvSpPr>
                <a:spLocks noChangeAspect="1"/>
              </p:cNvSpPr>
              <p:nvPr/>
            </p:nvSpPr>
            <p:spPr>
              <a:xfrm rot="3480000">
                <a:off x="1827803" y="4141219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66" name="Freeform 265"/>
              <p:cNvSpPr>
                <a:spLocks noChangeAspect="1"/>
              </p:cNvSpPr>
              <p:nvPr/>
            </p:nvSpPr>
            <p:spPr>
              <a:xfrm rot="7200000">
                <a:off x="2666220" y="3947595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67" name="Freeform 266"/>
              <p:cNvSpPr>
                <a:spLocks noChangeAspect="1"/>
              </p:cNvSpPr>
              <p:nvPr/>
            </p:nvSpPr>
            <p:spPr>
              <a:xfrm rot="7200000">
                <a:off x="2006725" y="3932680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68" name="Freeform 267"/>
              <p:cNvSpPr>
                <a:spLocks noChangeAspect="1"/>
              </p:cNvSpPr>
              <p:nvPr/>
            </p:nvSpPr>
            <p:spPr>
              <a:xfrm rot="3480000">
                <a:off x="1827802" y="4997724"/>
                <a:ext cx="16534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69" name="Freeform 268"/>
              <p:cNvSpPr>
                <a:spLocks noChangeAspect="1"/>
              </p:cNvSpPr>
              <p:nvPr/>
            </p:nvSpPr>
            <p:spPr>
              <a:xfrm rot="7200000">
                <a:off x="2666220" y="4804100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70" name="Freeform 269"/>
              <p:cNvSpPr>
                <a:spLocks noChangeAspect="1"/>
              </p:cNvSpPr>
              <p:nvPr/>
            </p:nvSpPr>
            <p:spPr>
              <a:xfrm rot="7200000">
                <a:off x="2005071" y="4790839"/>
                <a:ext cx="33070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71" name="Freeform 270"/>
              <p:cNvSpPr>
                <a:spLocks noChangeAspect="1"/>
              </p:cNvSpPr>
              <p:nvPr/>
            </p:nvSpPr>
            <p:spPr>
              <a:xfrm rot="3480000">
                <a:off x="1883464" y="4414011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72" name="Freeform 271"/>
              <p:cNvSpPr>
                <a:spLocks noChangeAspect="1"/>
              </p:cNvSpPr>
              <p:nvPr/>
            </p:nvSpPr>
            <p:spPr>
              <a:xfrm rot="7200000">
                <a:off x="2721881" y="4220387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73" name="Freeform 272"/>
              <p:cNvSpPr>
                <a:spLocks noChangeAspect="1"/>
              </p:cNvSpPr>
              <p:nvPr/>
            </p:nvSpPr>
            <p:spPr>
              <a:xfrm rot="7200000">
                <a:off x="2064072" y="4210467"/>
                <a:ext cx="29764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74" name="Freeform 273"/>
              <p:cNvSpPr>
                <a:spLocks noChangeAspect="1"/>
              </p:cNvSpPr>
              <p:nvPr/>
            </p:nvSpPr>
            <p:spPr>
              <a:xfrm rot="3480000">
                <a:off x="1525886" y="4126304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75" name="Freeform 274"/>
              <p:cNvSpPr>
                <a:spLocks noChangeAspect="1"/>
              </p:cNvSpPr>
              <p:nvPr/>
            </p:nvSpPr>
            <p:spPr>
              <a:xfrm rot="7200000">
                <a:off x="2364303" y="3932680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76" name="Freeform 275"/>
              <p:cNvSpPr>
                <a:spLocks noChangeAspect="1"/>
              </p:cNvSpPr>
              <p:nvPr/>
            </p:nvSpPr>
            <p:spPr>
              <a:xfrm rot="7200000">
                <a:off x="1704809" y="3924448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</p:grpSp>
        <p:grpSp>
          <p:nvGrpSpPr>
            <p:cNvPr id="2055" name="Group 48"/>
            <p:cNvGrpSpPr>
              <a:grpSpLocks/>
            </p:cNvGrpSpPr>
            <p:nvPr/>
          </p:nvGrpSpPr>
          <p:grpSpPr bwMode="auto">
            <a:xfrm>
              <a:off x="5715008" y="3714752"/>
              <a:ext cx="1017587" cy="852487"/>
              <a:chOff x="1194821" y="3667126"/>
              <a:chExt cx="1867456" cy="1497779"/>
            </a:xfrm>
          </p:grpSpPr>
          <p:sp>
            <p:nvSpPr>
              <p:cNvPr id="219" name="Freeform 218"/>
              <p:cNvSpPr/>
              <p:nvPr/>
            </p:nvSpPr>
            <p:spPr>
              <a:xfrm>
                <a:off x="1195588" y="3668640"/>
                <a:ext cx="1865478" cy="1494748"/>
              </a:xfrm>
              <a:custGeom>
                <a:avLst/>
                <a:gdLst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40072 w 1154895"/>
                  <a:gd name="connsiteY42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44" fmla="*/ 28196 w 1154895"/>
                  <a:gd name="connsiteY44" fmla="*/ 285008 h 926275"/>
                  <a:gd name="connsiteX0" fmla="*/ 40072 w 1154895"/>
                  <a:gd name="connsiteY0" fmla="*/ 225631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54895" h="926275">
                    <a:moveTo>
                      <a:pt x="40072" y="225631"/>
                    </a:moveTo>
                    <a:lnTo>
                      <a:pt x="63822" y="190005"/>
                    </a:lnTo>
                    <a:cubicBezTo>
                      <a:pt x="73597" y="182185"/>
                      <a:pt x="87228" y="180845"/>
                      <a:pt x="99448" y="178130"/>
                    </a:cubicBezTo>
                    <a:cubicBezTo>
                      <a:pt x="143470" y="168348"/>
                      <a:pt x="224624" y="159514"/>
                      <a:pt x="265703" y="154379"/>
                    </a:cubicBezTo>
                    <a:cubicBezTo>
                      <a:pt x="277578" y="150421"/>
                      <a:pt x="290133" y="148102"/>
                      <a:pt x="301329" y="142504"/>
                    </a:cubicBezTo>
                    <a:cubicBezTo>
                      <a:pt x="314095" y="136121"/>
                      <a:pt x="323913" y="124550"/>
                      <a:pt x="336955" y="118753"/>
                    </a:cubicBezTo>
                    <a:cubicBezTo>
                      <a:pt x="359833" y="108585"/>
                      <a:pt x="408207" y="95003"/>
                      <a:pt x="408207" y="95003"/>
                    </a:cubicBezTo>
                    <a:cubicBezTo>
                      <a:pt x="420082" y="87086"/>
                      <a:pt x="430715" y="76874"/>
                      <a:pt x="443833" y="71252"/>
                    </a:cubicBezTo>
                    <a:cubicBezTo>
                      <a:pt x="471458" y="59413"/>
                      <a:pt x="539020" y="53393"/>
                      <a:pt x="562586" y="47501"/>
                    </a:cubicBezTo>
                    <a:cubicBezTo>
                      <a:pt x="586874" y="41429"/>
                      <a:pt x="610087" y="31668"/>
                      <a:pt x="633838" y="23751"/>
                    </a:cubicBezTo>
                    <a:lnTo>
                      <a:pt x="669464" y="11875"/>
                    </a:lnTo>
                    <a:lnTo>
                      <a:pt x="705090" y="0"/>
                    </a:lnTo>
                    <a:cubicBezTo>
                      <a:pt x="728841" y="3958"/>
                      <a:pt x="752983" y="6035"/>
                      <a:pt x="776342" y="11875"/>
                    </a:cubicBezTo>
                    <a:cubicBezTo>
                      <a:pt x="800630" y="17947"/>
                      <a:pt x="847594" y="35626"/>
                      <a:pt x="847594" y="35626"/>
                    </a:cubicBezTo>
                    <a:cubicBezTo>
                      <a:pt x="859469" y="43543"/>
                      <a:pt x="873128" y="49285"/>
                      <a:pt x="883220" y="59377"/>
                    </a:cubicBezTo>
                    <a:cubicBezTo>
                      <a:pt x="893312" y="69469"/>
                      <a:pt x="895825" y="86087"/>
                      <a:pt x="906970" y="95003"/>
                    </a:cubicBezTo>
                    <a:cubicBezTo>
                      <a:pt x="916745" y="102823"/>
                      <a:pt x="930721" y="102920"/>
                      <a:pt x="942596" y="106878"/>
                    </a:cubicBezTo>
                    <a:cubicBezTo>
                      <a:pt x="952254" y="135852"/>
                      <a:pt x="955203" y="155111"/>
                      <a:pt x="978222" y="178130"/>
                    </a:cubicBezTo>
                    <a:cubicBezTo>
                      <a:pt x="988314" y="188222"/>
                      <a:pt x="1001973" y="193964"/>
                      <a:pt x="1013848" y="201881"/>
                    </a:cubicBezTo>
                    <a:cubicBezTo>
                      <a:pt x="1069267" y="285008"/>
                      <a:pt x="1037599" y="257299"/>
                      <a:pt x="1096976" y="296883"/>
                    </a:cubicBezTo>
                    <a:cubicBezTo>
                      <a:pt x="1100934" y="308758"/>
                      <a:pt x="1103253" y="321313"/>
                      <a:pt x="1108851" y="332509"/>
                    </a:cubicBezTo>
                    <a:cubicBezTo>
                      <a:pt x="1154895" y="424600"/>
                      <a:pt x="1114624" y="314207"/>
                      <a:pt x="1144477" y="403761"/>
                    </a:cubicBezTo>
                    <a:cubicBezTo>
                      <a:pt x="1130334" y="559323"/>
                      <a:pt x="1146427" y="492911"/>
                      <a:pt x="1108851" y="605642"/>
                    </a:cubicBezTo>
                    <a:cubicBezTo>
                      <a:pt x="1104893" y="617517"/>
                      <a:pt x="1107391" y="634325"/>
                      <a:pt x="1096976" y="641268"/>
                    </a:cubicBezTo>
                    <a:lnTo>
                      <a:pt x="1061350" y="665018"/>
                    </a:lnTo>
                    <a:cubicBezTo>
                      <a:pt x="1005931" y="748145"/>
                      <a:pt x="1037599" y="720436"/>
                      <a:pt x="978222" y="760021"/>
                    </a:cubicBezTo>
                    <a:cubicBezTo>
                      <a:pt x="955105" y="829375"/>
                      <a:pt x="984435" y="765685"/>
                      <a:pt x="930721" y="819398"/>
                    </a:cubicBezTo>
                    <a:cubicBezTo>
                      <a:pt x="920629" y="829490"/>
                      <a:pt x="919073" y="847459"/>
                      <a:pt x="906970" y="855023"/>
                    </a:cubicBezTo>
                    <a:cubicBezTo>
                      <a:pt x="906964" y="855027"/>
                      <a:pt x="817908" y="884710"/>
                      <a:pt x="800092" y="890649"/>
                    </a:cubicBezTo>
                    <a:lnTo>
                      <a:pt x="728840" y="914400"/>
                    </a:lnTo>
                    <a:lnTo>
                      <a:pt x="693214" y="926275"/>
                    </a:lnTo>
                    <a:cubicBezTo>
                      <a:pt x="621962" y="918358"/>
                      <a:pt x="547470" y="925197"/>
                      <a:pt x="479459" y="902525"/>
                    </a:cubicBezTo>
                    <a:cubicBezTo>
                      <a:pt x="467584" y="898566"/>
                      <a:pt x="456265" y="892112"/>
                      <a:pt x="443833" y="890649"/>
                    </a:cubicBezTo>
                    <a:cubicBezTo>
                      <a:pt x="388654" y="884157"/>
                      <a:pt x="332996" y="882732"/>
                      <a:pt x="277578" y="878774"/>
                    </a:cubicBezTo>
                    <a:lnTo>
                      <a:pt x="170700" y="843148"/>
                    </a:lnTo>
                    <a:lnTo>
                      <a:pt x="135074" y="831273"/>
                    </a:lnTo>
                    <a:cubicBezTo>
                      <a:pt x="127157" y="819398"/>
                      <a:pt x="122065" y="805045"/>
                      <a:pt x="111324" y="795647"/>
                    </a:cubicBezTo>
                    <a:cubicBezTo>
                      <a:pt x="89842" y="776850"/>
                      <a:pt x="40072" y="748146"/>
                      <a:pt x="40072" y="748146"/>
                    </a:cubicBezTo>
                    <a:cubicBezTo>
                      <a:pt x="11160" y="661410"/>
                      <a:pt x="22393" y="701182"/>
                      <a:pt x="4446" y="629392"/>
                    </a:cubicBezTo>
                    <a:cubicBezTo>
                      <a:pt x="18241" y="450047"/>
                      <a:pt x="0" y="523978"/>
                      <a:pt x="40072" y="403761"/>
                    </a:cubicBezTo>
                    <a:lnTo>
                      <a:pt x="51947" y="368135"/>
                    </a:lnTo>
                    <a:lnTo>
                      <a:pt x="63822" y="332509"/>
                    </a:lnTo>
                    <a:cubicBezTo>
                      <a:pt x="60742" y="314276"/>
                      <a:pt x="37426" y="276553"/>
                      <a:pt x="33468" y="258740"/>
                    </a:cubicBezTo>
                    <a:cubicBezTo>
                      <a:pt x="29510" y="240927"/>
                      <a:pt x="38971" y="231149"/>
                      <a:pt x="40072" y="225631"/>
                    </a:cubicBezTo>
                    <a:close/>
                  </a:path>
                </a:pathLst>
              </a:custGeom>
              <a:solidFill>
                <a:srgbClr val="E7E1D1"/>
              </a:solidFill>
              <a:ln w="19050">
                <a:solidFill>
                  <a:srgbClr val="AC975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20" name="Freeform 219"/>
              <p:cNvSpPr>
                <a:spLocks noChangeAspect="1"/>
              </p:cNvSpPr>
              <p:nvPr/>
            </p:nvSpPr>
            <p:spPr>
              <a:xfrm rot="1080000">
                <a:off x="1924237" y="4201061"/>
                <a:ext cx="344084" cy="380302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solidFill>
                  <a:srgbClr val="AC975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21" name="Freeform 220"/>
              <p:cNvSpPr>
                <a:spLocks noChangeAspect="1"/>
              </p:cNvSpPr>
              <p:nvPr/>
            </p:nvSpPr>
            <p:spPr>
              <a:xfrm rot="1080000">
                <a:off x="1613887" y="4151457"/>
                <a:ext cx="57348" cy="59525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22" name="Freeform 221"/>
              <p:cNvSpPr>
                <a:spLocks noChangeAspect="1"/>
              </p:cNvSpPr>
              <p:nvPr/>
            </p:nvSpPr>
            <p:spPr>
              <a:xfrm rot="1800000">
                <a:off x="1765690" y="4303578"/>
                <a:ext cx="47227" cy="4629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23" name="Freeform 222"/>
              <p:cNvSpPr>
                <a:spLocks noChangeAspect="1"/>
              </p:cNvSpPr>
              <p:nvPr/>
            </p:nvSpPr>
            <p:spPr>
              <a:xfrm rot="3480000">
                <a:off x="1517913" y="4430695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24" name="Freeform 223"/>
              <p:cNvSpPr>
                <a:spLocks noChangeAspect="1"/>
              </p:cNvSpPr>
              <p:nvPr/>
            </p:nvSpPr>
            <p:spPr>
              <a:xfrm rot="1080000">
                <a:off x="2153627" y="4865762"/>
                <a:ext cx="53974" cy="62831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25" name="Freeform 224"/>
              <p:cNvSpPr>
                <a:spLocks noChangeAspect="1"/>
              </p:cNvSpPr>
              <p:nvPr/>
            </p:nvSpPr>
            <p:spPr>
              <a:xfrm rot="1800000">
                <a:off x="2295308" y="4650808"/>
                <a:ext cx="47227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26" name="Freeform 225"/>
              <p:cNvSpPr>
                <a:spLocks noChangeAspect="1"/>
              </p:cNvSpPr>
              <p:nvPr/>
            </p:nvSpPr>
            <p:spPr>
              <a:xfrm rot="3480000">
                <a:off x="2042472" y="4782920"/>
                <a:ext cx="16536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27" name="Freeform 226"/>
              <p:cNvSpPr>
                <a:spLocks noChangeAspect="1"/>
              </p:cNvSpPr>
              <p:nvPr/>
            </p:nvSpPr>
            <p:spPr>
              <a:xfrm rot="5280000">
                <a:off x="2152404" y="4007107"/>
                <a:ext cx="46298" cy="5060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28" name="Freeform 227"/>
              <p:cNvSpPr>
                <a:spLocks noChangeAspect="1"/>
              </p:cNvSpPr>
              <p:nvPr/>
            </p:nvSpPr>
            <p:spPr>
              <a:xfrm rot="1800000">
                <a:off x="2305430" y="4161377"/>
                <a:ext cx="43853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29" name="Freeform 228"/>
              <p:cNvSpPr>
                <a:spLocks noChangeAspect="1"/>
              </p:cNvSpPr>
              <p:nvPr/>
            </p:nvSpPr>
            <p:spPr>
              <a:xfrm rot="3480000">
                <a:off x="2054246" y="4288530"/>
                <a:ext cx="13228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30" name="Freeform 229"/>
              <p:cNvSpPr>
                <a:spLocks noChangeAspect="1"/>
              </p:cNvSpPr>
              <p:nvPr/>
            </p:nvSpPr>
            <p:spPr>
              <a:xfrm rot="7200000">
                <a:off x="2729087" y="4433870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31" name="Freeform 230"/>
              <p:cNvSpPr>
                <a:spLocks noChangeAspect="1"/>
              </p:cNvSpPr>
              <p:nvPr/>
            </p:nvSpPr>
            <p:spPr>
              <a:xfrm rot="7200000">
                <a:off x="2879236" y="4587645"/>
                <a:ext cx="33070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32" name="Freeform 231"/>
              <p:cNvSpPr>
                <a:spLocks noChangeAspect="1"/>
              </p:cNvSpPr>
              <p:nvPr/>
            </p:nvSpPr>
            <p:spPr>
              <a:xfrm rot="7200000">
                <a:off x="2219739" y="4576038"/>
                <a:ext cx="33070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33" name="Freeform 232"/>
              <p:cNvSpPr>
                <a:spLocks noChangeAspect="1"/>
              </p:cNvSpPr>
              <p:nvPr/>
            </p:nvSpPr>
            <p:spPr>
              <a:xfrm rot="3480000">
                <a:off x="1543213" y="4782920"/>
                <a:ext cx="16536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34" name="Freeform 233"/>
              <p:cNvSpPr>
                <a:spLocks noChangeAspect="1"/>
              </p:cNvSpPr>
              <p:nvPr/>
            </p:nvSpPr>
            <p:spPr>
              <a:xfrm rot="7200000">
                <a:off x="2379976" y="4587645"/>
                <a:ext cx="33070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35" name="Freeform 234"/>
              <p:cNvSpPr>
                <a:spLocks noChangeAspect="1"/>
              </p:cNvSpPr>
              <p:nvPr/>
            </p:nvSpPr>
            <p:spPr>
              <a:xfrm rot="7200000">
                <a:off x="1722167" y="4577723"/>
                <a:ext cx="33070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36" name="Freeform 235"/>
              <p:cNvSpPr>
                <a:spLocks noChangeAspect="1"/>
              </p:cNvSpPr>
              <p:nvPr/>
            </p:nvSpPr>
            <p:spPr>
              <a:xfrm rot="3480000">
                <a:off x="1829949" y="4141369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37" name="Freeform 236"/>
              <p:cNvSpPr>
                <a:spLocks noChangeAspect="1"/>
              </p:cNvSpPr>
              <p:nvPr/>
            </p:nvSpPr>
            <p:spPr>
              <a:xfrm rot="7200000">
                <a:off x="2665025" y="3944408"/>
                <a:ext cx="33070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38" name="Freeform 237"/>
              <p:cNvSpPr>
                <a:spLocks noChangeAspect="1"/>
              </p:cNvSpPr>
              <p:nvPr/>
            </p:nvSpPr>
            <p:spPr>
              <a:xfrm rot="7200000">
                <a:off x="2007184" y="3934517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39" name="Freeform 238"/>
              <p:cNvSpPr>
                <a:spLocks noChangeAspect="1"/>
              </p:cNvSpPr>
              <p:nvPr/>
            </p:nvSpPr>
            <p:spPr>
              <a:xfrm rot="3480000">
                <a:off x="1828295" y="4996220"/>
                <a:ext cx="19842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40" name="Freeform 239"/>
              <p:cNvSpPr>
                <a:spLocks noChangeAspect="1"/>
              </p:cNvSpPr>
              <p:nvPr/>
            </p:nvSpPr>
            <p:spPr>
              <a:xfrm rot="7200000">
                <a:off x="2665025" y="4800911"/>
                <a:ext cx="33070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41" name="Freeform 240"/>
              <p:cNvSpPr>
                <a:spLocks noChangeAspect="1"/>
              </p:cNvSpPr>
              <p:nvPr/>
            </p:nvSpPr>
            <p:spPr>
              <a:xfrm rot="7200000">
                <a:off x="2005530" y="4792676"/>
                <a:ext cx="33070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42" name="Freeform 241"/>
              <p:cNvSpPr>
                <a:spLocks noChangeAspect="1"/>
              </p:cNvSpPr>
              <p:nvPr/>
            </p:nvSpPr>
            <p:spPr>
              <a:xfrm rot="3480000">
                <a:off x="1883923" y="4412476"/>
                <a:ext cx="16534" cy="2361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43" name="Freeform 242"/>
              <p:cNvSpPr>
                <a:spLocks noChangeAspect="1"/>
              </p:cNvSpPr>
              <p:nvPr/>
            </p:nvSpPr>
            <p:spPr>
              <a:xfrm rot="7200000">
                <a:off x="2720686" y="4220570"/>
                <a:ext cx="33070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44" name="Freeform 243"/>
              <p:cNvSpPr>
                <a:spLocks noChangeAspect="1"/>
              </p:cNvSpPr>
              <p:nvPr/>
            </p:nvSpPr>
            <p:spPr>
              <a:xfrm rot="7200000">
                <a:off x="2061191" y="4208963"/>
                <a:ext cx="33070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45" name="Freeform 244"/>
              <p:cNvSpPr>
                <a:spLocks noChangeAspect="1"/>
              </p:cNvSpPr>
              <p:nvPr/>
            </p:nvSpPr>
            <p:spPr>
              <a:xfrm rot="3480000">
                <a:off x="1528032" y="4126454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46" name="Freeform 245"/>
              <p:cNvSpPr>
                <a:spLocks noChangeAspect="1"/>
              </p:cNvSpPr>
              <p:nvPr/>
            </p:nvSpPr>
            <p:spPr>
              <a:xfrm rot="7200000">
                <a:off x="2364762" y="3934517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47" name="Freeform 246"/>
              <p:cNvSpPr>
                <a:spLocks noChangeAspect="1"/>
              </p:cNvSpPr>
              <p:nvPr/>
            </p:nvSpPr>
            <p:spPr>
              <a:xfrm rot="7200000">
                <a:off x="1706955" y="3924598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</p:grpSp>
        <p:grpSp>
          <p:nvGrpSpPr>
            <p:cNvPr id="2056" name="Group 48"/>
            <p:cNvGrpSpPr>
              <a:grpSpLocks/>
            </p:cNvGrpSpPr>
            <p:nvPr/>
          </p:nvGrpSpPr>
          <p:grpSpPr bwMode="auto">
            <a:xfrm>
              <a:off x="5929322" y="4429132"/>
              <a:ext cx="1017587" cy="852487"/>
              <a:chOff x="1194821" y="3667126"/>
              <a:chExt cx="1867456" cy="1497779"/>
            </a:xfrm>
          </p:grpSpPr>
          <p:sp>
            <p:nvSpPr>
              <p:cNvPr id="190" name="Freeform 189"/>
              <p:cNvSpPr/>
              <p:nvPr/>
            </p:nvSpPr>
            <p:spPr>
              <a:xfrm>
                <a:off x="1193595" y="3666849"/>
                <a:ext cx="1868850" cy="1498056"/>
              </a:xfrm>
              <a:custGeom>
                <a:avLst/>
                <a:gdLst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40072 w 1154895"/>
                  <a:gd name="connsiteY42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44" fmla="*/ 28196 w 1154895"/>
                  <a:gd name="connsiteY44" fmla="*/ 285008 h 926275"/>
                  <a:gd name="connsiteX0" fmla="*/ 40072 w 1154895"/>
                  <a:gd name="connsiteY0" fmla="*/ 225631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54895" h="926275">
                    <a:moveTo>
                      <a:pt x="40072" y="225631"/>
                    </a:moveTo>
                    <a:lnTo>
                      <a:pt x="63822" y="190005"/>
                    </a:lnTo>
                    <a:cubicBezTo>
                      <a:pt x="73597" y="182185"/>
                      <a:pt x="87228" y="180845"/>
                      <a:pt x="99448" y="178130"/>
                    </a:cubicBezTo>
                    <a:cubicBezTo>
                      <a:pt x="143470" y="168348"/>
                      <a:pt x="224624" y="159514"/>
                      <a:pt x="265703" y="154379"/>
                    </a:cubicBezTo>
                    <a:cubicBezTo>
                      <a:pt x="277578" y="150421"/>
                      <a:pt x="290133" y="148102"/>
                      <a:pt x="301329" y="142504"/>
                    </a:cubicBezTo>
                    <a:cubicBezTo>
                      <a:pt x="314095" y="136121"/>
                      <a:pt x="323913" y="124550"/>
                      <a:pt x="336955" y="118753"/>
                    </a:cubicBezTo>
                    <a:cubicBezTo>
                      <a:pt x="359833" y="108585"/>
                      <a:pt x="408207" y="95003"/>
                      <a:pt x="408207" y="95003"/>
                    </a:cubicBezTo>
                    <a:cubicBezTo>
                      <a:pt x="420082" y="87086"/>
                      <a:pt x="430715" y="76874"/>
                      <a:pt x="443833" y="71252"/>
                    </a:cubicBezTo>
                    <a:cubicBezTo>
                      <a:pt x="471458" y="59413"/>
                      <a:pt x="539020" y="53393"/>
                      <a:pt x="562586" y="47501"/>
                    </a:cubicBezTo>
                    <a:cubicBezTo>
                      <a:pt x="586874" y="41429"/>
                      <a:pt x="610087" y="31668"/>
                      <a:pt x="633838" y="23751"/>
                    </a:cubicBezTo>
                    <a:lnTo>
                      <a:pt x="669464" y="11875"/>
                    </a:lnTo>
                    <a:lnTo>
                      <a:pt x="705090" y="0"/>
                    </a:lnTo>
                    <a:cubicBezTo>
                      <a:pt x="728841" y="3958"/>
                      <a:pt x="752983" y="6035"/>
                      <a:pt x="776342" y="11875"/>
                    </a:cubicBezTo>
                    <a:cubicBezTo>
                      <a:pt x="800630" y="17947"/>
                      <a:pt x="847594" y="35626"/>
                      <a:pt x="847594" y="35626"/>
                    </a:cubicBezTo>
                    <a:cubicBezTo>
                      <a:pt x="859469" y="43543"/>
                      <a:pt x="873128" y="49285"/>
                      <a:pt x="883220" y="59377"/>
                    </a:cubicBezTo>
                    <a:cubicBezTo>
                      <a:pt x="893312" y="69469"/>
                      <a:pt x="895825" y="86087"/>
                      <a:pt x="906970" y="95003"/>
                    </a:cubicBezTo>
                    <a:cubicBezTo>
                      <a:pt x="916745" y="102823"/>
                      <a:pt x="930721" y="102920"/>
                      <a:pt x="942596" y="106878"/>
                    </a:cubicBezTo>
                    <a:cubicBezTo>
                      <a:pt x="952254" y="135852"/>
                      <a:pt x="955203" y="155111"/>
                      <a:pt x="978222" y="178130"/>
                    </a:cubicBezTo>
                    <a:cubicBezTo>
                      <a:pt x="988314" y="188222"/>
                      <a:pt x="1001973" y="193964"/>
                      <a:pt x="1013848" y="201881"/>
                    </a:cubicBezTo>
                    <a:cubicBezTo>
                      <a:pt x="1069267" y="285008"/>
                      <a:pt x="1037599" y="257299"/>
                      <a:pt x="1096976" y="296883"/>
                    </a:cubicBezTo>
                    <a:cubicBezTo>
                      <a:pt x="1100934" y="308758"/>
                      <a:pt x="1103253" y="321313"/>
                      <a:pt x="1108851" y="332509"/>
                    </a:cubicBezTo>
                    <a:cubicBezTo>
                      <a:pt x="1154895" y="424600"/>
                      <a:pt x="1114624" y="314207"/>
                      <a:pt x="1144477" y="403761"/>
                    </a:cubicBezTo>
                    <a:cubicBezTo>
                      <a:pt x="1130334" y="559323"/>
                      <a:pt x="1146427" y="492911"/>
                      <a:pt x="1108851" y="605642"/>
                    </a:cubicBezTo>
                    <a:cubicBezTo>
                      <a:pt x="1104893" y="617517"/>
                      <a:pt x="1107391" y="634325"/>
                      <a:pt x="1096976" y="641268"/>
                    </a:cubicBezTo>
                    <a:lnTo>
                      <a:pt x="1061350" y="665018"/>
                    </a:lnTo>
                    <a:cubicBezTo>
                      <a:pt x="1005931" y="748145"/>
                      <a:pt x="1037599" y="720436"/>
                      <a:pt x="978222" y="760021"/>
                    </a:cubicBezTo>
                    <a:cubicBezTo>
                      <a:pt x="955105" y="829375"/>
                      <a:pt x="984435" y="765685"/>
                      <a:pt x="930721" y="819398"/>
                    </a:cubicBezTo>
                    <a:cubicBezTo>
                      <a:pt x="920629" y="829490"/>
                      <a:pt x="919073" y="847459"/>
                      <a:pt x="906970" y="855023"/>
                    </a:cubicBezTo>
                    <a:cubicBezTo>
                      <a:pt x="906964" y="855027"/>
                      <a:pt x="817908" y="884710"/>
                      <a:pt x="800092" y="890649"/>
                    </a:cubicBezTo>
                    <a:lnTo>
                      <a:pt x="728840" y="914400"/>
                    </a:lnTo>
                    <a:lnTo>
                      <a:pt x="693214" y="926275"/>
                    </a:lnTo>
                    <a:cubicBezTo>
                      <a:pt x="621962" y="918358"/>
                      <a:pt x="547470" y="925197"/>
                      <a:pt x="479459" y="902525"/>
                    </a:cubicBezTo>
                    <a:cubicBezTo>
                      <a:pt x="467584" y="898566"/>
                      <a:pt x="456265" y="892112"/>
                      <a:pt x="443833" y="890649"/>
                    </a:cubicBezTo>
                    <a:cubicBezTo>
                      <a:pt x="388654" y="884157"/>
                      <a:pt x="332996" y="882732"/>
                      <a:pt x="277578" y="878774"/>
                    </a:cubicBezTo>
                    <a:lnTo>
                      <a:pt x="170700" y="843148"/>
                    </a:lnTo>
                    <a:lnTo>
                      <a:pt x="135074" y="831273"/>
                    </a:lnTo>
                    <a:cubicBezTo>
                      <a:pt x="127157" y="819398"/>
                      <a:pt x="122065" y="805045"/>
                      <a:pt x="111324" y="795647"/>
                    </a:cubicBezTo>
                    <a:cubicBezTo>
                      <a:pt x="89842" y="776850"/>
                      <a:pt x="40072" y="748146"/>
                      <a:pt x="40072" y="748146"/>
                    </a:cubicBezTo>
                    <a:cubicBezTo>
                      <a:pt x="11160" y="661410"/>
                      <a:pt x="22393" y="701182"/>
                      <a:pt x="4446" y="629392"/>
                    </a:cubicBezTo>
                    <a:cubicBezTo>
                      <a:pt x="18241" y="450047"/>
                      <a:pt x="0" y="523978"/>
                      <a:pt x="40072" y="403761"/>
                    </a:cubicBezTo>
                    <a:lnTo>
                      <a:pt x="51947" y="368135"/>
                    </a:lnTo>
                    <a:lnTo>
                      <a:pt x="63822" y="332509"/>
                    </a:lnTo>
                    <a:cubicBezTo>
                      <a:pt x="60742" y="314276"/>
                      <a:pt x="37426" y="276553"/>
                      <a:pt x="33468" y="258740"/>
                    </a:cubicBezTo>
                    <a:cubicBezTo>
                      <a:pt x="29510" y="240927"/>
                      <a:pt x="38971" y="231149"/>
                      <a:pt x="40072" y="225631"/>
                    </a:cubicBezTo>
                    <a:close/>
                  </a:path>
                </a:pathLst>
              </a:custGeom>
              <a:solidFill>
                <a:srgbClr val="E7E1D1"/>
              </a:solidFill>
              <a:ln w="19050">
                <a:solidFill>
                  <a:srgbClr val="AC975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91" name="Freeform 190"/>
              <p:cNvSpPr>
                <a:spLocks noChangeAspect="1"/>
              </p:cNvSpPr>
              <p:nvPr/>
            </p:nvSpPr>
            <p:spPr>
              <a:xfrm rot="1080000">
                <a:off x="1925618" y="4199271"/>
                <a:ext cx="344084" cy="3836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solidFill>
                  <a:srgbClr val="AC975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92" name="Freeform 191"/>
              <p:cNvSpPr>
                <a:spLocks noChangeAspect="1"/>
              </p:cNvSpPr>
              <p:nvPr/>
            </p:nvSpPr>
            <p:spPr>
              <a:xfrm rot="1080000">
                <a:off x="1611893" y="4149666"/>
                <a:ext cx="57348" cy="6283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93" name="Freeform 192"/>
              <p:cNvSpPr>
                <a:spLocks noChangeAspect="1"/>
              </p:cNvSpPr>
              <p:nvPr/>
            </p:nvSpPr>
            <p:spPr>
              <a:xfrm rot="1800000">
                <a:off x="1767069" y="4301786"/>
                <a:ext cx="43855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94" name="Freeform 193"/>
              <p:cNvSpPr>
                <a:spLocks noChangeAspect="1"/>
              </p:cNvSpPr>
              <p:nvPr/>
            </p:nvSpPr>
            <p:spPr>
              <a:xfrm rot="3480000">
                <a:off x="1515920" y="4428906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95" name="Freeform 194"/>
              <p:cNvSpPr>
                <a:spLocks noChangeAspect="1"/>
              </p:cNvSpPr>
              <p:nvPr/>
            </p:nvSpPr>
            <p:spPr>
              <a:xfrm rot="1080000">
                <a:off x="2151634" y="4867278"/>
                <a:ext cx="53974" cy="59525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96" name="Freeform 195"/>
              <p:cNvSpPr>
                <a:spLocks noChangeAspect="1"/>
              </p:cNvSpPr>
              <p:nvPr/>
            </p:nvSpPr>
            <p:spPr>
              <a:xfrm rot="1800000">
                <a:off x="2296690" y="4652324"/>
                <a:ext cx="43853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97" name="Freeform 196"/>
              <p:cNvSpPr>
                <a:spLocks noChangeAspect="1"/>
              </p:cNvSpPr>
              <p:nvPr/>
            </p:nvSpPr>
            <p:spPr>
              <a:xfrm rot="3480000">
                <a:off x="2043852" y="4781131"/>
                <a:ext cx="16534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98" name="Freeform 197"/>
              <p:cNvSpPr>
                <a:spLocks noChangeAspect="1"/>
              </p:cNvSpPr>
              <p:nvPr/>
            </p:nvSpPr>
            <p:spPr>
              <a:xfrm rot="5280000">
                <a:off x="2152098" y="4003630"/>
                <a:ext cx="46298" cy="5397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99" name="Freeform 198"/>
              <p:cNvSpPr>
                <a:spLocks noChangeAspect="1"/>
              </p:cNvSpPr>
              <p:nvPr/>
            </p:nvSpPr>
            <p:spPr>
              <a:xfrm rot="1800000">
                <a:off x="2306809" y="4159588"/>
                <a:ext cx="43855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00" name="Freeform 199"/>
              <p:cNvSpPr>
                <a:spLocks noChangeAspect="1"/>
              </p:cNvSpPr>
              <p:nvPr/>
            </p:nvSpPr>
            <p:spPr>
              <a:xfrm rot="3480000">
                <a:off x="2055627" y="4290046"/>
                <a:ext cx="13228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01" name="Freeform 200"/>
              <p:cNvSpPr>
                <a:spLocks noChangeAspect="1"/>
              </p:cNvSpPr>
              <p:nvPr/>
            </p:nvSpPr>
            <p:spPr>
              <a:xfrm rot="7200000">
                <a:off x="2730468" y="4435387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02" name="Freeform 201"/>
              <p:cNvSpPr>
                <a:spLocks noChangeAspect="1"/>
              </p:cNvSpPr>
              <p:nvPr/>
            </p:nvSpPr>
            <p:spPr>
              <a:xfrm rot="7200000">
                <a:off x="2882269" y="4587507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03" name="Freeform 202"/>
              <p:cNvSpPr>
                <a:spLocks noChangeAspect="1"/>
              </p:cNvSpPr>
              <p:nvPr/>
            </p:nvSpPr>
            <p:spPr>
              <a:xfrm rot="7200000">
                <a:off x="2222774" y="4575898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04" name="Freeform 203"/>
              <p:cNvSpPr>
                <a:spLocks noChangeAspect="1"/>
              </p:cNvSpPr>
              <p:nvPr/>
            </p:nvSpPr>
            <p:spPr>
              <a:xfrm rot="3480000">
                <a:off x="1541220" y="4781131"/>
                <a:ext cx="16534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05" name="Freeform 204"/>
              <p:cNvSpPr>
                <a:spLocks noChangeAspect="1"/>
              </p:cNvSpPr>
              <p:nvPr/>
            </p:nvSpPr>
            <p:spPr>
              <a:xfrm rot="7200000">
                <a:off x="2383009" y="4587507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06" name="Freeform 205"/>
              <p:cNvSpPr>
                <a:spLocks noChangeAspect="1"/>
              </p:cNvSpPr>
              <p:nvPr/>
            </p:nvSpPr>
            <p:spPr>
              <a:xfrm rot="7200000">
                <a:off x="1721828" y="4577585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07" name="Freeform 206"/>
              <p:cNvSpPr>
                <a:spLocks noChangeAspect="1"/>
              </p:cNvSpPr>
              <p:nvPr/>
            </p:nvSpPr>
            <p:spPr>
              <a:xfrm rot="3480000">
                <a:off x="1827955" y="4139580"/>
                <a:ext cx="16534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08" name="Freeform 207"/>
              <p:cNvSpPr>
                <a:spLocks noChangeAspect="1"/>
              </p:cNvSpPr>
              <p:nvPr/>
            </p:nvSpPr>
            <p:spPr>
              <a:xfrm rot="7200000">
                <a:off x="2666373" y="3945956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09" name="Freeform 208"/>
              <p:cNvSpPr>
                <a:spLocks noChangeAspect="1"/>
              </p:cNvSpPr>
              <p:nvPr/>
            </p:nvSpPr>
            <p:spPr>
              <a:xfrm rot="7200000">
                <a:off x="2006878" y="3931041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10" name="Freeform 209"/>
              <p:cNvSpPr>
                <a:spLocks noChangeAspect="1"/>
              </p:cNvSpPr>
              <p:nvPr/>
            </p:nvSpPr>
            <p:spPr>
              <a:xfrm rot="3480000">
                <a:off x="1827956" y="4996083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11" name="Freeform 210"/>
              <p:cNvSpPr>
                <a:spLocks noChangeAspect="1"/>
              </p:cNvSpPr>
              <p:nvPr/>
            </p:nvSpPr>
            <p:spPr>
              <a:xfrm rot="7200000">
                <a:off x="2666373" y="4802459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12" name="Freeform 211"/>
              <p:cNvSpPr>
                <a:spLocks noChangeAspect="1"/>
              </p:cNvSpPr>
              <p:nvPr/>
            </p:nvSpPr>
            <p:spPr>
              <a:xfrm rot="7200000">
                <a:off x="2005224" y="4789198"/>
                <a:ext cx="33070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13" name="Freeform 212"/>
              <p:cNvSpPr>
                <a:spLocks noChangeAspect="1"/>
              </p:cNvSpPr>
              <p:nvPr/>
            </p:nvSpPr>
            <p:spPr>
              <a:xfrm rot="3480000">
                <a:off x="1883617" y="4412370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14" name="Freeform 213"/>
              <p:cNvSpPr>
                <a:spLocks noChangeAspect="1"/>
              </p:cNvSpPr>
              <p:nvPr/>
            </p:nvSpPr>
            <p:spPr>
              <a:xfrm rot="7200000">
                <a:off x="2722034" y="4218746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15" name="Freeform 214"/>
              <p:cNvSpPr>
                <a:spLocks noChangeAspect="1"/>
              </p:cNvSpPr>
              <p:nvPr/>
            </p:nvSpPr>
            <p:spPr>
              <a:xfrm rot="7200000">
                <a:off x="2064225" y="4208828"/>
                <a:ext cx="29762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16" name="Freeform 215"/>
              <p:cNvSpPr>
                <a:spLocks noChangeAspect="1"/>
              </p:cNvSpPr>
              <p:nvPr/>
            </p:nvSpPr>
            <p:spPr>
              <a:xfrm rot="3480000">
                <a:off x="1526039" y="4124665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17" name="Freeform 216"/>
              <p:cNvSpPr>
                <a:spLocks noChangeAspect="1"/>
              </p:cNvSpPr>
              <p:nvPr/>
            </p:nvSpPr>
            <p:spPr>
              <a:xfrm rot="7200000">
                <a:off x="2364456" y="3931041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18" name="Freeform 217"/>
              <p:cNvSpPr>
                <a:spLocks noChangeAspect="1"/>
              </p:cNvSpPr>
              <p:nvPr/>
            </p:nvSpPr>
            <p:spPr>
              <a:xfrm rot="7200000">
                <a:off x="1704962" y="3922806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</p:grpSp>
        <p:grpSp>
          <p:nvGrpSpPr>
            <p:cNvPr id="2057" name="Group 48"/>
            <p:cNvGrpSpPr>
              <a:grpSpLocks/>
            </p:cNvGrpSpPr>
            <p:nvPr/>
          </p:nvGrpSpPr>
          <p:grpSpPr bwMode="auto">
            <a:xfrm>
              <a:off x="5357818" y="3071810"/>
              <a:ext cx="1017587" cy="852487"/>
              <a:chOff x="1194821" y="3667126"/>
              <a:chExt cx="1867456" cy="1497779"/>
            </a:xfrm>
          </p:grpSpPr>
          <p:sp>
            <p:nvSpPr>
              <p:cNvPr id="161" name="Freeform 160"/>
              <p:cNvSpPr/>
              <p:nvPr/>
            </p:nvSpPr>
            <p:spPr>
              <a:xfrm>
                <a:off x="1193289" y="3667278"/>
                <a:ext cx="1868850" cy="1498054"/>
              </a:xfrm>
              <a:custGeom>
                <a:avLst/>
                <a:gdLst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40072 w 1154895"/>
                  <a:gd name="connsiteY42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44" fmla="*/ 28196 w 1154895"/>
                  <a:gd name="connsiteY44" fmla="*/ 285008 h 926275"/>
                  <a:gd name="connsiteX0" fmla="*/ 40072 w 1154895"/>
                  <a:gd name="connsiteY0" fmla="*/ 225631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54895" h="926275">
                    <a:moveTo>
                      <a:pt x="40072" y="225631"/>
                    </a:moveTo>
                    <a:lnTo>
                      <a:pt x="63822" y="190005"/>
                    </a:lnTo>
                    <a:cubicBezTo>
                      <a:pt x="73597" y="182185"/>
                      <a:pt x="87228" y="180845"/>
                      <a:pt x="99448" y="178130"/>
                    </a:cubicBezTo>
                    <a:cubicBezTo>
                      <a:pt x="143470" y="168348"/>
                      <a:pt x="224624" y="159514"/>
                      <a:pt x="265703" y="154379"/>
                    </a:cubicBezTo>
                    <a:cubicBezTo>
                      <a:pt x="277578" y="150421"/>
                      <a:pt x="290133" y="148102"/>
                      <a:pt x="301329" y="142504"/>
                    </a:cubicBezTo>
                    <a:cubicBezTo>
                      <a:pt x="314095" y="136121"/>
                      <a:pt x="323913" y="124550"/>
                      <a:pt x="336955" y="118753"/>
                    </a:cubicBezTo>
                    <a:cubicBezTo>
                      <a:pt x="359833" y="108585"/>
                      <a:pt x="408207" y="95003"/>
                      <a:pt x="408207" y="95003"/>
                    </a:cubicBezTo>
                    <a:cubicBezTo>
                      <a:pt x="420082" y="87086"/>
                      <a:pt x="430715" y="76874"/>
                      <a:pt x="443833" y="71252"/>
                    </a:cubicBezTo>
                    <a:cubicBezTo>
                      <a:pt x="471458" y="59413"/>
                      <a:pt x="539020" y="53393"/>
                      <a:pt x="562586" y="47501"/>
                    </a:cubicBezTo>
                    <a:cubicBezTo>
                      <a:pt x="586874" y="41429"/>
                      <a:pt x="610087" y="31668"/>
                      <a:pt x="633838" y="23751"/>
                    </a:cubicBezTo>
                    <a:lnTo>
                      <a:pt x="669464" y="11875"/>
                    </a:lnTo>
                    <a:lnTo>
                      <a:pt x="705090" y="0"/>
                    </a:lnTo>
                    <a:cubicBezTo>
                      <a:pt x="728841" y="3958"/>
                      <a:pt x="752983" y="6035"/>
                      <a:pt x="776342" y="11875"/>
                    </a:cubicBezTo>
                    <a:cubicBezTo>
                      <a:pt x="800630" y="17947"/>
                      <a:pt x="847594" y="35626"/>
                      <a:pt x="847594" y="35626"/>
                    </a:cubicBezTo>
                    <a:cubicBezTo>
                      <a:pt x="859469" y="43543"/>
                      <a:pt x="873128" y="49285"/>
                      <a:pt x="883220" y="59377"/>
                    </a:cubicBezTo>
                    <a:cubicBezTo>
                      <a:pt x="893312" y="69469"/>
                      <a:pt x="895825" y="86087"/>
                      <a:pt x="906970" y="95003"/>
                    </a:cubicBezTo>
                    <a:cubicBezTo>
                      <a:pt x="916745" y="102823"/>
                      <a:pt x="930721" y="102920"/>
                      <a:pt x="942596" y="106878"/>
                    </a:cubicBezTo>
                    <a:cubicBezTo>
                      <a:pt x="952254" y="135852"/>
                      <a:pt x="955203" y="155111"/>
                      <a:pt x="978222" y="178130"/>
                    </a:cubicBezTo>
                    <a:cubicBezTo>
                      <a:pt x="988314" y="188222"/>
                      <a:pt x="1001973" y="193964"/>
                      <a:pt x="1013848" y="201881"/>
                    </a:cubicBezTo>
                    <a:cubicBezTo>
                      <a:pt x="1069267" y="285008"/>
                      <a:pt x="1037599" y="257299"/>
                      <a:pt x="1096976" y="296883"/>
                    </a:cubicBezTo>
                    <a:cubicBezTo>
                      <a:pt x="1100934" y="308758"/>
                      <a:pt x="1103253" y="321313"/>
                      <a:pt x="1108851" y="332509"/>
                    </a:cubicBezTo>
                    <a:cubicBezTo>
                      <a:pt x="1154895" y="424600"/>
                      <a:pt x="1114624" y="314207"/>
                      <a:pt x="1144477" y="403761"/>
                    </a:cubicBezTo>
                    <a:cubicBezTo>
                      <a:pt x="1130334" y="559323"/>
                      <a:pt x="1146427" y="492911"/>
                      <a:pt x="1108851" y="605642"/>
                    </a:cubicBezTo>
                    <a:cubicBezTo>
                      <a:pt x="1104893" y="617517"/>
                      <a:pt x="1107391" y="634325"/>
                      <a:pt x="1096976" y="641268"/>
                    </a:cubicBezTo>
                    <a:lnTo>
                      <a:pt x="1061350" y="665018"/>
                    </a:lnTo>
                    <a:cubicBezTo>
                      <a:pt x="1005931" y="748145"/>
                      <a:pt x="1037599" y="720436"/>
                      <a:pt x="978222" y="760021"/>
                    </a:cubicBezTo>
                    <a:cubicBezTo>
                      <a:pt x="955105" y="829375"/>
                      <a:pt x="984435" y="765685"/>
                      <a:pt x="930721" y="819398"/>
                    </a:cubicBezTo>
                    <a:cubicBezTo>
                      <a:pt x="920629" y="829490"/>
                      <a:pt x="919073" y="847459"/>
                      <a:pt x="906970" y="855023"/>
                    </a:cubicBezTo>
                    <a:cubicBezTo>
                      <a:pt x="906964" y="855027"/>
                      <a:pt x="817908" y="884710"/>
                      <a:pt x="800092" y="890649"/>
                    </a:cubicBezTo>
                    <a:lnTo>
                      <a:pt x="728840" y="914400"/>
                    </a:lnTo>
                    <a:lnTo>
                      <a:pt x="693214" y="926275"/>
                    </a:lnTo>
                    <a:cubicBezTo>
                      <a:pt x="621962" y="918358"/>
                      <a:pt x="547470" y="925197"/>
                      <a:pt x="479459" y="902525"/>
                    </a:cubicBezTo>
                    <a:cubicBezTo>
                      <a:pt x="467584" y="898566"/>
                      <a:pt x="456265" y="892112"/>
                      <a:pt x="443833" y="890649"/>
                    </a:cubicBezTo>
                    <a:cubicBezTo>
                      <a:pt x="388654" y="884157"/>
                      <a:pt x="332996" y="882732"/>
                      <a:pt x="277578" y="878774"/>
                    </a:cubicBezTo>
                    <a:lnTo>
                      <a:pt x="170700" y="843148"/>
                    </a:lnTo>
                    <a:lnTo>
                      <a:pt x="135074" y="831273"/>
                    </a:lnTo>
                    <a:cubicBezTo>
                      <a:pt x="127157" y="819398"/>
                      <a:pt x="122065" y="805045"/>
                      <a:pt x="111324" y="795647"/>
                    </a:cubicBezTo>
                    <a:cubicBezTo>
                      <a:pt x="89842" y="776850"/>
                      <a:pt x="40072" y="748146"/>
                      <a:pt x="40072" y="748146"/>
                    </a:cubicBezTo>
                    <a:cubicBezTo>
                      <a:pt x="11160" y="661410"/>
                      <a:pt x="22393" y="701182"/>
                      <a:pt x="4446" y="629392"/>
                    </a:cubicBezTo>
                    <a:cubicBezTo>
                      <a:pt x="18241" y="450047"/>
                      <a:pt x="0" y="523978"/>
                      <a:pt x="40072" y="403761"/>
                    </a:cubicBezTo>
                    <a:lnTo>
                      <a:pt x="51947" y="368135"/>
                    </a:lnTo>
                    <a:lnTo>
                      <a:pt x="63822" y="332509"/>
                    </a:lnTo>
                    <a:cubicBezTo>
                      <a:pt x="60742" y="314276"/>
                      <a:pt x="37426" y="276553"/>
                      <a:pt x="33468" y="258740"/>
                    </a:cubicBezTo>
                    <a:cubicBezTo>
                      <a:pt x="29510" y="240927"/>
                      <a:pt x="38971" y="231149"/>
                      <a:pt x="40072" y="225631"/>
                    </a:cubicBezTo>
                    <a:close/>
                  </a:path>
                </a:pathLst>
              </a:custGeom>
              <a:solidFill>
                <a:srgbClr val="E7E1D1"/>
              </a:solidFill>
              <a:ln w="19050">
                <a:solidFill>
                  <a:srgbClr val="AC975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62" name="Freeform 161"/>
              <p:cNvSpPr>
                <a:spLocks noChangeAspect="1"/>
              </p:cNvSpPr>
              <p:nvPr/>
            </p:nvSpPr>
            <p:spPr>
              <a:xfrm rot="1080000">
                <a:off x="1925310" y="4199698"/>
                <a:ext cx="344084" cy="3836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solidFill>
                  <a:srgbClr val="AC975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63" name="Freeform 162"/>
              <p:cNvSpPr>
                <a:spLocks noChangeAspect="1"/>
              </p:cNvSpPr>
              <p:nvPr/>
            </p:nvSpPr>
            <p:spPr>
              <a:xfrm rot="1080000">
                <a:off x="1611587" y="4150095"/>
                <a:ext cx="57346" cy="62831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64" name="Freeform 163"/>
              <p:cNvSpPr>
                <a:spLocks noChangeAspect="1"/>
              </p:cNvSpPr>
              <p:nvPr/>
            </p:nvSpPr>
            <p:spPr>
              <a:xfrm rot="1800000">
                <a:off x="1766763" y="4302215"/>
                <a:ext cx="43853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65" name="Freeform 164"/>
              <p:cNvSpPr>
                <a:spLocks noChangeAspect="1"/>
              </p:cNvSpPr>
              <p:nvPr/>
            </p:nvSpPr>
            <p:spPr>
              <a:xfrm rot="3480000">
                <a:off x="1515612" y="4429333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66" name="Freeform 165"/>
              <p:cNvSpPr>
                <a:spLocks noChangeAspect="1"/>
              </p:cNvSpPr>
              <p:nvPr/>
            </p:nvSpPr>
            <p:spPr>
              <a:xfrm rot="1080000">
                <a:off x="2151328" y="4867705"/>
                <a:ext cx="53974" cy="59525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67" name="Freeform 166"/>
              <p:cNvSpPr>
                <a:spLocks noChangeAspect="1"/>
              </p:cNvSpPr>
              <p:nvPr/>
            </p:nvSpPr>
            <p:spPr>
              <a:xfrm rot="1800000">
                <a:off x="2296382" y="4652754"/>
                <a:ext cx="43855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68" name="Freeform 167"/>
              <p:cNvSpPr>
                <a:spLocks noChangeAspect="1"/>
              </p:cNvSpPr>
              <p:nvPr/>
            </p:nvSpPr>
            <p:spPr>
              <a:xfrm rot="3480000">
                <a:off x="2043546" y="4781558"/>
                <a:ext cx="16536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69" name="Freeform 168"/>
              <p:cNvSpPr>
                <a:spLocks noChangeAspect="1"/>
              </p:cNvSpPr>
              <p:nvPr/>
            </p:nvSpPr>
            <p:spPr>
              <a:xfrm rot="5280000">
                <a:off x="2151790" y="4004057"/>
                <a:ext cx="46298" cy="5397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70" name="Freeform 169"/>
              <p:cNvSpPr>
                <a:spLocks noChangeAspect="1"/>
              </p:cNvSpPr>
              <p:nvPr/>
            </p:nvSpPr>
            <p:spPr>
              <a:xfrm rot="1800000">
                <a:off x="2306503" y="4160015"/>
                <a:ext cx="43853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71" name="Freeform 170"/>
              <p:cNvSpPr>
                <a:spLocks noChangeAspect="1"/>
              </p:cNvSpPr>
              <p:nvPr/>
            </p:nvSpPr>
            <p:spPr>
              <a:xfrm rot="3480000">
                <a:off x="2055319" y="4290473"/>
                <a:ext cx="13228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72" name="Freeform 171"/>
              <p:cNvSpPr>
                <a:spLocks noChangeAspect="1"/>
              </p:cNvSpPr>
              <p:nvPr/>
            </p:nvSpPr>
            <p:spPr>
              <a:xfrm rot="7200000">
                <a:off x="2730160" y="4435814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73" name="Freeform 172"/>
              <p:cNvSpPr>
                <a:spLocks noChangeAspect="1"/>
              </p:cNvSpPr>
              <p:nvPr/>
            </p:nvSpPr>
            <p:spPr>
              <a:xfrm rot="7200000">
                <a:off x="2881963" y="4587934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74" name="Freeform 173"/>
              <p:cNvSpPr>
                <a:spLocks noChangeAspect="1"/>
              </p:cNvSpPr>
              <p:nvPr/>
            </p:nvSpPr>
            <p:spPr>
              <a:xfrm rot="7200000">
                <a:off x="2222466" y="4576329"/>
                <a:ext cx="29762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75" name="Freeform 174"/>
              <p:cNvSpPr>
                <a:spLocks noChangeAspect="1"/>
              </p:cNvSpPr>
              <p:nvPr/>
            </p:nvSpPr>
            <p:spPr>
              <a:xfrm rot="3480000">
                <a:off x="1540912" y="4781558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76" name="Freeform 175"/>
              <p:cNvSpPr>
                <a:spLocks noChangeAspect="1"/>
              </p:cNvSpPr>
              <p:nvPr/>
            </p:nvSpPr>
            <p:spPr>
              <a:xfrm rot="7200000">
                <a:off x="2382703" y="4587934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77" name="Freeform 176"/>
              <p:cNvSpPr>
                <a:spLocks noChangeAspect="1"/>
              </p:cNvSpPr>
              <p:nvPr/>
            </p:nvSpPr>
            <p:spPr>
              <a:xfrm rot="7200000">
                <a:off x="1721522" y="4578014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78" name="Freeform 177"/>
              <p:cNvSpPr>
                <a:spLocks noChangeAspect="1"/>
              </p:cNvSpPr>
              <p:nvPr/>
            </p:nvSpPr>
            <p:spPr>
              <a:xfrm rot="3480000">
                <a:off x="1827650" y="4140007"/>
                <a:ext cx="16536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79" name="Freeform 178"/>
              <p:cNvSpPr>
                <a:spLocks noChangeAspect="1"/>
              </p:cNvSpPr>
              <p:nvPr/>
            </p:nvSpPr>
            <p:spPr>
              <a:xfrm rot="7200000">
                <a:off x="2666067" y="3946383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80" name="Freeform 179"/>
              <p:cNvSpPr>
                <a:spLocks noChangeAspect="1"/>
              </p:cNvSpPr>
              <p:nvPr/>
            </p:nvSpPr>
            <p:spPr>
              <a:xfrm rot="7200000">
                <a:off x="2006570" y="3931470"/>
                <a:ext cx="29764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81" name="Freeform 180"/>
              <p:cNvSpPr>
                <a:spLocks noChangeAspect="1"/>
              </p:cNvSpPr>
              <p:nvPr/>
            </p:nvSpPr>
            <p:spPr>
              <a:xfrm rot="3480000">
                <a:off x="1827649" y="4996512"/>
                <a:ext cx="16534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82" name="Freeform 181"/>
              <p:cNvSpPr>
                <a:spLocks noChangeAspect="1"/>
              </p:cNvSpPr>
              <p:nvPr/>
            </p:nvSpPr>
            <p:spPr>
              <a:xfrm rot="7200000">
                <a:off x="2666067" y="4802888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83" name="Freeform 182"/>
              <p:cNvSpPr>
                <a:spLocks noChangeAspect="1"/>
              </p:cNvSpPr>
              <p:nvPr/>
            </p:nvSpPr>
            <p:spPr>
              <a:xfrm rot="7200000">
                <a:off x="2004916" y="4789629"/>
                <a:ext cx="33070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84" name="Freeform 183"/>
              <p:cNvSpPr>
                <a:spLocks noChangeAspect="1"/>
              </p:cNvSpPr>
              <p:nvPr/>
            </p:nvSpPr>
            <p:spPr>
              <a:xfrm rot="3480000">
                <a:off x="1883311" y="4412799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85" name="Freeform 184"/>
              <p:cNvSpPr>
                <a:spLocks noChangeAspect="1"/>
              </p:cNvSpPr>
              <p:nvPr/>
            </p:nvSpPr>
            <p:spPr>
              <a:xfrm rot="7200000">
                <a:off x="2721726" y="4219177"/>
                <a:ext cx="29762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86" name="Freeform 185"/>
              <p:cNvSpPr>
                <a:spLocks noChangeAspect="1"/>
              </p:cNvSpPr>
              <p:nvPr/>
            </p:nvSpPr>
            <p:spPr>
              <a:xfrm rot="7200000">
                <a:off x="2063919" y="4209253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87" name="Freeform 186"/>
              <p:cNvSpPr>
                <a:spLocks noChangeAspect="1"/>
              </p:cNvSpPr>
              <p:nvPr/>
            </p:nvSpPr>
            <p:spPr>
              <a:xfrm rot="3480000">
                <a:off x="1525733" y="4125092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88" name="Freeform 187"/>
              <p:cNvSpPr>
                <a:spLocks noChangeAspect="1"/>
              </p:cNvSpPr>
              <p:nvPr/>
            </p:nvSpPr>
            <p:spPr>
              <a:xfrm rot="7200000">
                <a:off x="2364148" y="3931470"/>
                <a:ext cx="29764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89" name="Freeform 188"/>
              <p:cNvSpPr>
                <a:spLocks noChangeAspect="1"/>
              </p:cNvSpPr>
              <p:nvPr/>
            </p:nvSpPr>
            <p:spPr>
              <a:xfrm rot="7200000">
                <a:off x="1704654" y="3923235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</p:grpSp>
        <p:grpSp>
          <p:nvGrpSpPr>
            <p:cNvPr id="2058" name="Group 48"/>
            <p:cNvGrpSpPr>
              <a:grpSpLocks/>
            </p:cNvGrpSpPr>
            <p:nvPr/>
          </p:nvGrpSpPr>
          <p:grpSpPr bwMode="auto">
            <a:xfrm>
              <a:off x="5286380" y="4429132"/>
              <a:ext cx="1017587" cy="852487"/>
              <a:chOff x="1194821" y="3667126"/>
              <a:chExt cx="1867456" cy="1497779"/>
            </a:xfrm>
          </p:grpSpPr>
          <p:sp>
            <p:nvSpPr>
              <p:cNvPr id="132" name="Freeform 131"/>
              <p:cNvSpPr/>
              <p:nvPr/>
            </p:nvSpPr>
            <p:spPr>
              <a:xfrm>
                <a:off x="1196202" y="3666849"/>
                <a:ext cx="1865476" cy="1498056"/>
              </a:xfrm>
              <a:custGeom>
                <a:avLst/>
                <a:gdLst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40072 w 1154895"/>
                  <a:gd name="connsiteY42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44" fmla="*/ 28196 w 1154895"/>
                  <a:gd name="connsiteY44" fmla="*/ 285008 h 926275"/>
                  <a:gd name="connsiteX0" fmla="*/ 40072 w 1154895"/>
                  <a:gd name="connsiteY0" fmla="*/ 225631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54895" h="926275">
                    <a:moveTo>
                      <a:pt x="40072" y="225631"/>
                    </a:moveTo>
                    <a:lnTo>
                      <a:pt x="63822" y="190005"/>
                    </a:lnTo>
                    <a:cubicBezTo>
                      <a:pt x="73597" y="182185"/>
                      <a:pt x="87228" y="180845"/>
                      <a:pt x="99448" y="178130"/>
                    </a:cubicBezTo>
                    <a:cubicBezTo>
                      <a:pt x="143470" y="168348"/>
                      <a:pt x="224624" y="159514"/>
                      <a:pt x="265703" y="154379"/>
                    </a:cubicBezTo>
                    <a:cubicBezTo>
                      <a:pt x="277578" y="150421"/>
                      <a:pt x="290133" y="148102"/>
                      <a:pt x="301329" y="142504"/>
                    </a:cubicBezTo>
                    <a:cubicBezTo>
                      <a:pt x="314095" y="136121"/>
                      <a:pt x="323913" y="124550"/>
                      <a:pt x="336955" y="118753"/>
                    </a:cubicBezTo>
                    <a:cubicBezTo>
                      <a:pt x="359833" y="108585"/>
                      <a:pt x="408207" y="95003"/>
                      <a:pt x="408207" y="95003"/>
                    </a:cubicBezTo>
                    <a:cubicBezTo>
                      <a:pt x="420082" y="87086"/>
                      <a:pt x="430715" y="76874"/>
                      <a:pt x="443833" y="71252"/>
                    </a:cubicBezTo>
                    <a:cubicBezTo>
                      <a:pt x="471458" y="59413"/>
                      <a:pt x="539020" y="53393"/>
                      <a:pt x="562586" y="47501"/>
                    </a:cubicBezTo>
                    <a:cubicBezTo>
                      <a:pt x="586874" y="41429"/>
                      <a:pt x="610087" y="31668"/>
                      <a:pt x="633838" y="23751"/>
                    </a:cubicBezTo>
                    <a:lnTo>
                      <a:pt x="669464" y="11875"/>
                    </a:lnTo>
                    <a:lnTo>
                      <a:pt x="705090" y="0"/>
                    </a:lnTo>
                    <a:cubicBezTo>
                      <a:pt x="728841" y="3958"/>
                      <a:pt x="752983" y="6035"/>
                      <a:pt x="776342" y="11875"/>
                    </a:cubicBezTo>
                    <a:cubicBezTo>
                      <a:pt x="800630" y="17947"/>
                      <a:pt x="847594" y="35626"/>
                      <a:pt x="847594" y="35626"/>
                    </a:cubicBezTo>
                    <a:cubicBezTo>
                      <a:pt x="859469" y="43543"/>
                      <a:pt x="873128" y="49285"/>
                      <a:pt x="883220" y="59377"/>
                    </a:cubicBezTo>
                    <a:cubicBezTo>
                      <a:pt x="893312" y="69469"/>
                      <a:pt x="895825" y="86087"/>
                      <a:pt x="906970" y="95003"/>
                    </a:cubicBezTo>
                    <a:cubicBezTo>
                      <a:pt x="916745" y="102823"/>
                      <a:pt x="930721" y="102920"/>
                      <a:pt x="942596" y="106878"/>
                    </a:cubicBezTo>
                    <a:cubicBezTo>
                      <a:pt x="952254" y="135852"/>
                      <a:pt x="955203" y="155111"/>
                      <a:pt x="978222" y="178130"/>
                    </a:cubicBezTo>
                    <a:cubicBezTo>
                      <a:pt x="988314" y="188222"/>
                      <a:pt x="1001973" y="193964"/>
                      <a:pt x="1013848" y="201881"/>
                    </a:cubicBezTo>
                    <a:cubicBezTo>
                      <a:pt x="1069267" y="285008"/>
                      <a:pt x="1037599" y="257299"/>
                      <a:pt x="1096976" y="296883"/>
                    </a:cubicBezTo>
                    <a:cubicBezTo>
                      <a:pt x="1100934" y="308758"/>
                      <a:pt x="1103253" y="321313"/>
                      <a:pt x="1108851" y="332509"/>
                    </a:cubicBezTo>
                    <a:cubicBezTo>
                      <a:pt x="1154895" y="424600"/>
                      <a:pt x="1114624" y="314207"/>
                      <a:pt x="1144477" y="403761"/>
                    </a:cubicBezTo>
                    <a:cubicBezTo>
                      <a:pt x="1130334" y="559323"/>
                      <a:pt x="1146427" y="492911"/>
                      <a:pt x="1108851" y="605642"/>
                    </a:cubicBezTo>
                    <a:cubicBezTo>
                      <a:pt x="1104893" y="617517"/>
                      <a:pt x="1107391" y="634325"/>
                      <a:pt x="1096976" y="641268"/>
                    </a:cubicBezTo>
                    <a:lnTo>
                      <a:pt x="1061350" y="665018"/>
                    </a:lnTo>
                    <a:cubicBezTo>
                      <a:pt x="1005931" y="748145"/>
                      <a:pt x="1037599" y="720436"/>
                      <a:pt x="978222" y="760021"/>
                    </a:cubicBezTo>
                    <a:cubicBezTo>
                      <a:pt x="955105" y="829375"/>
                      <a:pt x="984435" y="765685"/>
                      <a:pt x="930721" y="819398"/>
                    </a:cubicBezTo>
                    <a:cubicBezTo>
                      <a:pt x="920629" y="829490"/>
                      <a:pt x="919073" y="847459"/>
                      <a:pt x="906970" y="855023"/>
                    </a:cubicBezTo>
                    <a:cubicBezTo>
                      <a:pt x="906964" y="855027"/>
                      <a:pt x="817908" y="884710"/>
                      <a:pt x="800092" y="890649"/>
                    </a:cubicBezTo>
                    <a:lnTo>
                      <a:pt x="728840" y="914400"/>
                    </a:lnTo>
                    <a:lnTo>
                      <a:pt x="693214" y="926275"/>
                    </a:lnTo>
                    <a:cubicBezTo>
                      <a:pt x="621962" y="918358"/>
                      <a:pt x="547470" y="925197"/>
                      <a:pt x="479459" y="902525"/>
                    </a:cubicBezTo>
                    <a:cubicBezTo>
                      <a:pt x="467584" y="898566"/>
                      <a:pt x="456265" y="892112"/>
                      <a:pt x="443833" y="890649"/>
                    </a:cubicBezTo>
                    <a:cubicBezTo>
                      <a:pt x="388654" y="884157"/>
                      <a:pt x="332996" y="882732"/>
                      <a:pt x="277578" y="878774"/>
                    </a:cubicBezTo>
                    <a:lnTo>
                      <a:pt x="170700" y="843148"/>
                    </a:lnTo>
                    <a:lnTo>
                      <a:pt x="135074" y="831273"/>
                    </a:lnTo>
                    <a:cubicBezTo>
                      <a:pt x="127157" y="819398"/>
                      <a:pt x="122065" y="805045"/>
                      <a:pt x="111324" y="795647"/>
                    </a:cubicBezTo>
                    <a:cubicBezTo>
                      <a:pt x="89842" y="776850"/>
                      <a:pt x="40072" y="748146"/>
                      <a:pt x="40072" y="748146"/>
                    </a:cubicBezTo>
                    <a:cubicBezTo>
                      <a:pt x="11160" y="661410"/>
                      <a:pt x="22393" y="701182"/>
                      <a:pt x="4446" y="629392"/>
                    </a:cubicBezTo>
                    <a:cubicBezTo>
                      <a:pt x="18241" y="450047"/>
                      <a:pt x="0" y="523978"/>
                      <a:pt x="40072" y="403761"/>
                    </a:cubicBezTo>
                    <a:lnTo>
                      <a:pt x="51947" y="368135"/>
                    </a:lnTo>
                    <a:lnTo>
                      <a:pt x="63822" y="332509"/>
                    </a:lnTo>
                    <a:cubicBezTo>
                      <a:pt x="60742" y="314276"/>
                      <a:pt x="37426" y="276553"/>
                      <a:pt x="33468" y="258740"/>
                    </a:cubicBezTo>
                    <a:cubicBezTo>
                      <a:pt x="29510" y="240927"/>
                      <a:pt x="38971" y="231149"/>
                      <a:pt x="40072" y="225631"/>
                    </a:cubicBezTo>
                    <a:close/>
                  </a:path>
                </a:pathLst>
              </a:custGeom>
              <a:solidFill>
                <a:srgbClr val="E7E1D1"/>
              </a:solidFill>
              <a:ln w="19050">
                <a:solidFill>
                  <a:srgbClr val="AC975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33" name="Freeform 132"/>
              <p:cNvSpPr>
                <a:spLocks noChangeAspect="1"/>
              </p:cNvSpPr>
              <p:nvPr/>
            </p:nvSpPr>
            <p:spPr>
              <a:xfrm rot="1080000">
                <a:off x="1924851" y="4199271"/>
                <a:ext cx="344084" cy="3836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solidFill>
                  <a:srgbClr val="AC975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34" name="Freeform 133"/>
              <p:cNvSpPr>
                <a:spLocks noChangeAspect="1"/>
              </p:cNvSpPr>
              <p:nvPr/>
            </p:nvSpPr>
            <p:spPr>
              <a:xfrm rot="1080000">
                <a:off x="1614501" y="4149666"/>
                <a:ext cx="57346" cy="6283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35" name="Freeform 134"/>
              <p:cNvSpPr>
                <a:spLocks noChangeAspect="1"/>
              </p:cNvSpPr>
              <p:nvPr/>
            </p:nvSpPr>
            <p:spPr>
              <a:xfrm rot="1800000">
                <a:off x="1766302" y="4301786"/>
                <a:ext cx="47227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36" name="Freeform 135"/>
              <p:cNvSpPr>
                <a:spLocks noChangeAspect="1"/>
              </p:cNvSpPr>
              <p:nvPr/>
            </p:nvSpPr>
            <p:spPr>
              <a:xfrm rot="3480000">
                <a:off x="1518525" y="4428906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37" name="Freeform 136"/>
              <p:cNvSpPr>
                <a:spLocks noChangeAspect="1"/>
              </p:cNvSpPr>
              <p:nvPr/>
            </p:nvSpPr>
            <p:spPr>
              <a:xfrm rot="1080000">
                <a:off x="2154241" y="4867278"/>
                <a:ext cx="53974" cy="59525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38" name="Freeform 137"/>
              <p:cNvSpPr>
                <a:spLocks noChangeAspect="1"/>
              </p:cNvSpPr>
              <p:nvPr/>
            </p:nvSpPr>
            <p:spPr>
              <a:xfrm rot="1800000">
                <a:off x="2295923" y="4652324"/>
                <a:ext cx="47227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39" name="Freeform 138"/>
              <p:cNvSpPr>
                <a:spLocks noChangeAspect="1"/>
              </p:cNvSpPr>
              <p:nvPr/>
            </p:nvSpPr>
            <p:spPr>
              <a:xfrm rot="3480000">
                <a:off x="2043084" y="4781131"/>
                <a:ext cx="16534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40" name="Freeform 139"/>
              <p:cNvSpPr>
                <a:spLocks noChangeAspect="1"/>
              </p:cNvSpPr>
              <p:nvPr/>
            </p:nvSpPr>
            <p:spPr>
              <a:xfrm rot="5280000">
                <a:off x="2153018" y="4005315"/>
                <a:ext cx="46298" cy="50602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41" name="Freeform 140"/>
              <p:cNvSpPr>
                <a:spLocks noChangeAspect="1"/>
              </p:cNvSpPr>
              <p:nvPr/>
            </p:nvSpPr>
            <p:spPr>
              <a:xfrm rot="1800000">
                <a:off x="2306042" y="4159588"/>
                <a:ext cx="43855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42" name="Freeform 141"/>
              <p:cNvSpPr>
                <a:spLocks noChangeAspect="1"/>
              </p:cNvSpPr>
              <p:nvPr/>
            </p:nvSpPr>
            <p:spPr>
              <a:xfrm rot="3480000">
                <a:off x="2054860" y="4290046"/>
                <a:ext cx="13228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43" name="Freeform 142"/>
              <p:cNvSpPr>
                <a:spLocks noChangeAspect="1"/>
              </p:cNvSpPr>
              <p:nvPr/>
            </p:nvSpPr>
            <p:spPr>
              <a:xfrm rot="7200000">
                <a:off x="2729701" y="4435387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44" name="Freeform 143"/>
              <p:cNvSpPr>
                <a:spLocks noChangeAspect="1"/>
              </p:cNvSpPr>
              <p:nvPr/>
            </p:nvSpPr>
            <p:spPr>
              <a:xfrm rot="7200000">
                <a:off x="2881502" y="4587507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45" name="Freeform 144"/>
              <p:cNvSpPr>
                <a:spLocks noChangeAspect="1"/>
              </p:cNvSpPr>
              <p:nvPr/>
            </p:nvSpPr>
            <p:spPr>
              <a:xfrm rot="7200000">
                <a:off x="2222007" y="4575898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46" name="Freeform 145"/>
              <p:cNvSpPr>
                <a:spLocks noChangeAspect="1"/>
              </p:cNvSpPr>
              <p:nvPr/>
            </p:nvSpPr>
            <p:spPr>
              <a:xfrm rot="3480000">
                <a:off x="1543825" y="4781131"/>
                <a:ext cx="16534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47" name="Freeform 146"/>
              <p:cNvSpPr>
                <a:spLocks noChangeAspect="1"/>
              </p:cNvSpPr>
              <p:nvPr/>
            </p:nvSpPr>
            <p:spPr>
              <a:xfrm rot="7200000">
                <a:off x="2382242" y="4587507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48" name="Freeform 147"/>
              <p:cNvSpPr>
                <a:spLocks noChangeAspect="1"/>
              </p:cNvSpPr>
              <p:nvPr/>
            </p:nvSpPr>
            <p:spPr>
              <a:xfrm rot="7200000">
                <a:off x="1724435" y="4577585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49" name="Freeform 148"/>
              <p:cNvSpPr>
                <a:spLocks noChangeAspect="1"/>
              </p:cNvSpPr>
              <p:nvPr/>
            </p:nvSpPr>
            <p:spPr>
              <a:xfrm rot="3480000">
                <a:off x="1830563" y="4139580"/>
                <a:ext cx="16534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50" name="Freeform 149"/>
              <p:cNvSpPr>
                <a:spLocks noChangeAspect="1"/>
              </p:cNvSpPr>
              <p:nvPr/>
            </p:nvSpPr>
            <p:spPr>
              <a:xfrm rot="7200000">
                <a:off x="2667293" y="3944269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51" name="Freeform 150"/>
              <p:cNvSpPr>
                <a:spLocks noChangeAspect="1"/>
              </p:cNvSpPr>
              <p:nvPr/>
            </p:nvSpPr>
            <p:spPr>
              <a:xfrm rot="7200000">
                <a:off x="2007798" y="3932728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52" name="Freeform 151"/>
              <p:cNvSpPr>
                <a:spLocks noChangeAspect="1"/>
              </p:cNvSpPr>
              <p:nvPr/>
            </p:nvSpPr>
            <p:spPr>
              <a:xfrm rot="3480000">
                <a:off x="1830563" y="4996083"/>
                <a:ext cx="16536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53" name="Freeform 152"/>
              <p:cNvSpPr>
                <a:spLocks noChangeAspect="1"/>
              </p:cNvSpPr>
              <p:nvPr/>
            </p:nvSpPr>
            <p:spPr>
              <a:xfrm rot="7200000">
                <a:off x="2667293" y="4800772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54" name="Freeform 153"/>
              <p:cNvSpPr>
                <a:spLocks noChangeAspect="1"/>
              </p:cNvSpPr>
              <p:nvPr/>
            </p:nvSpPr>
            <p:spPr>
              <a:xfrm rot="7200000">
                <a:off x="2006144" y="4790885"/>
                <a:ext cx="33070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55" name="Freeform 154"/>
              <p:cNvSpPr>
                <a:spLocks noChangeAspect="1"/>
              </p:cNvSpPr>
              <p:nvPr/>
            </p:nvSpPr>
            <p:spPr>
              <a:xfrm rot="3480000">
                <a:off x="1884537" y="4410683"/>
                <a:ext cx="16536" cy="23615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56" name="Freeform 155"/>
              <p:cNvSpPr>
                <a:spLocks noChangeAspect="1"/>
              </p:cNvSpPr>
              <p:nvPr/>
            </p:nvSpPr>
            <p:spPr>
              <a:xfrm rot="7200000">
                <a:off x="2722954" y="4220433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57" name="Freeform 156"/>
              <p:cNvSpPr>
                <a:spLocks noChangeAspect="1"/>
              </p:cNvSpPr>
              <p:nvPr/>
            </p:nvSpPr>
            <p:spPr>
              <a:xfrm rot="7200000">
                <a:off x="2063457" y="4208828"/>
                <a:ext cx="29762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58" name="Freeform 157"/>
              <p:cNvSpPr>
                <a:spLocks noChangeAspect="1"/>
              </p:cNvSpPr>
              <p:nvPr/>
            </p:nvSpPr>
            <p:spPr>
              <a:xfrm rot="3480000">
                <a:off x="1528646" y="4124665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59" name="Freeform 158"/>
              <p:cNvSpPr>
                <a:spLocks noChangeAspect="1"/>
              </p:cNvSpPr>
              <p:nvPr/>
            </p:nvSpPr>
            <p:spPr>
              <a:xfrm rot="7200000">
                <a:off x="2365376" y="3932728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60" name="Freeform 159"/>
              <p:cNvSpPr>
                <a:spLocks noChangeAspect="1"/>
              </p:cNvSpPr>
              <p:nvPr/>
            </p:nvSpPr>
            <p:spPr>
              <a:xfrm rot="7200000">
                <a:off x="1707567" y="3922806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</p:grpSp>
        <p:grpSp>
          <p:nvGrpSpPr>
            <p:cNvPr id="2059" name="Group 48"/>
            <p:cNvGrpSpPr>
              <a:grpSpLocks/>
            </p:cNvGrpSpPr>
            <p:nvPr/>
          </p:nvGrpSpPr>
          <p:grpSpPr bwMode="auto">
            <a:xfrm>
              <a:off x="5072066" y="3714752"/>
              <a:ext cx="1017587" cy="852487"/>
              <a:chOff x="1194821" y="3667126"/>
              <a:chExt cx="1867456" cy="1497779"/>
            </a:xfrm>
          </p:grpSpPr>
          <p:sp>
            <p:nvSpPr>
              <p:cNvPr id="103" name="Freeform 102"/>
              <p:cNvSpPr/>
              <p:nvPr/>
            </p:nvSpPr>
            <p:spPr>
              <a:xfrm>
                <a:off x="1194821" y="3668640"/>
                <a:ext cx="1868850" cy="1494748"/>
              </a:xfrm>
              <a:custGeom>
                <a:avLst/>
                <a:gdLst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40072 w 1154895"/>
                  <a:gd name="connsiteY42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44" fmla="*/ 28196 w 1154895"/>
                  <a:gd name="connsiteY44" fmla="*/ 285008 h 926275"/>
                  <a:gd name="connsiteX0" fmla="*/ 40072 w 1154895"/>
                  <a:gd name="connsiteY0" fmla="*/ 225631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54895" h="926275">
                    <a:moveTo>
                      <a:pt x="40072" y="225631"/>
                    </a:moveTo>
                    <a:lnTo>
                      <a:pt x="63822" y="190005"/>
                    </a:lnTo>
                    <a:cubicBezTo>
                      <a:pt x="73597" y="182185"/>
                      <a:pt x="87228" y="180845"/>
                      <a:pt x="99448" y="178130"/>
                    </a:cubicBezTo>
                    <a:cubicBezTo>
                      <a:pt x="143470" y="168348"/>
                      <a:pt x="224624" y="159514"/>
                      <a:pt x="265703" y="154379"/>
                    </a:cubicBezTo>
                    <a:cubicBezTo>
                      <a:pt x="277578" y="150421"/>
                      <a:pt x="290133" y="148102"/>
                      <a:pt x="301329" y="142504"/>
                    </a:cubicBezTo>
                    <a:cubicBezTo>
                      <a:pt x="314095" y="136121"/>
                      <a:pt x="323913" y="124550"/>
                      <a:pt x="336955" y="118753"/>
                    </a:cubicBezTo>
                    <a:cubicBezTo>
                      <a:pt x="359833" y="108585"/>
                      <a:pt x="408207" y="95003"/>
                      <a:pt x="408207" y="95003"/>
                    </a:cubicBezTo>
                    <a:cubicBezTo>
                      <a:pt x="420082" y="87086"/>
                      <a:pt x="430715" y="76874"/>
                      <a:pt x="443833" y="71252"/>
                    </a:cubicBezTo>
                    <a:cubicBezTo>
                      <a:pt x="471458" y="59413"/>
                      <a:pt x="539020" y="53393"/>
                      <a:pt x="562586" y="47501"/>
                    </a:cubicBezTo>
                    <a:cubicBezTo>
                      <a:pt x="586874" y="41429"/>
                      <a:pt x="610087" y="31668"/>
                      <a:pt x="633838" y="23751"/>
                    </a:cubicBezTo>
                    <a:lnTo>
                      <a:pt x="669464" y="11875"/>
                    </a:lnTo>
                    <a:lnTo>
                      <a:pt x="705090" y="0"/>
                    </a:lnTo>
                    <a:cubicBezTo>
                      <a:pt x="728841" y="3958"/>
                      <a:pt x="752983" y="6035"/>
                      <a:pt x="776342" y="11875"/>
                    </a:cubicBezTo>
                    <a:cubicBezTo>
                      <a:pt x="800630" y="17947"/>
                      <a:pt x="847594" y="35626"/>
                      <a:pt x="847594" y="35626"/>
                    </a:cubicBezTo>
                    <a:cubicBezTo>
                      <a:pt x="859469" y="43543"/>
                      <a:pt x="873128" y="49285"/>
                      <a:pt x="883220" y="59377"/>
                    </a:cubicBezTo>
                    <a:cubicBezTo>
                      <a:pt x="893312" y="69469"/>
                      <a:pt x="895825" y="86087"/>
                      <a:pt x="906970" y="95003"/>
                    </a:cubicBezTo>
                    <a:cubicBezTo>
                      <a:pt x="916745" y="102823"/>
                      <a:pt x="930721" y="102920"/>
                      <a:pt x="942596" y="106878"/>
                    </a:cubicBezTo>
                    <a:cubicBezTo>
                      <a:pt x="952254" y="135852"/>
                      <a:pt x="955203" y="155111"/>
                      <a:pt x="978222" y="178130"/>
                    </a:cubicBezTo>
                    <a:cubicBezTo>
                      <a:pt x="988314" y="188222"/>
                      <a:pt x="1001973" y="193964"/>
                      <a:pt x="1013848" y="201881"/>
                    </a:cubicBezTo>
                    <a:cubicBezTo>
                      <a:pt x="1069267" y="285008"/>
                      <a:pt x="1037599" y="257299"/>
                      <a:pt x="1096976" y="296883"/>
                    </a:cubicBezTo>
                    <a:cubicBezTo>
                      <a:pt x="1100934" y="308758"/>
                      <a:pt x="1103253" y="321313"/>
                      <a:pt x="1108851" y="332509"/>
                    </a:cubicBezTo>
                    <a:cubicBezTo>
                      <a:pt x="1154895" y="424600"/>
                      <a:pt x="1114624" y="314207"/>
                      <a:pt x="1144477" y="403761"/>
                    </a:cubicBezTo>
                    <a:cubicBezTo>
                      <a:pt x="1130334" y="559323"/>
                      <a:pt x="1146427" y="492911"/>
                      <a:pt x="1108851" y="605642"/>
                    </a:cubicBezTo>
                    <a:cubicBezTo>
                      <a:pt x="1104893" y="617517"/>
                      <a:pt x="1107391" y="634325"/>
                      <a:pt x="1096976" y="641268"/>
                    </a:cubicBezTo>
                    <a:lnTo>
                      <a:pt x="1061350" y="665018"/>
                    </a:lnTo>
                    <a:cubicBezTo>
                      <a:pt x="1005931" y="748145"/>
                      <a:pt x="1037599" y="720436"/>
                      <a:pt x="978222" y="760021"/>
                    </a:cubicBezTo>
                    <a:cubicBezTo>
                      <a:pt x="955105" y="829375"/>
                      <a:pt x="984435" y="765685"/>
                      <a:pt x="930721" y="819398"/>
                    </a:cubicBezTo>
                    <a:cubicBezTo>
                      <a:pt x="920629" y="829490"/>
                      <a:pt x="919073" y="847459"/>
                      <a:pt x="906970" y="855023"/>
                    </a:cubicBezTo>
                    <a:cubicBezTo>
                      <a:pt x="906964" y="855027"/>
                      <a:pt x="817908" y="884710"/>
                      <a:pt x="800092" y="890649"/>
                    </a:cubicBezTo>
                    <a:lnTo>
                      <a:pt x="728840" y="914400"/>
                    </a:lnTo>
                    <a:lnTo>
                      <a:pt x="693214" y="926275"/>
                    </a:lnTo>
                    <a:cubicBezTo>
                      <a:pt x="621962" y="918358"/>
                      <a:pt x="547470" y="925197"/>
                      <a:pt x="479459" y="902525"/>
                    </a:cubicBezTo>
                    <a:cubicBezTo>
                      <a:pt x="467584" y="898566"/>
                      <a:pt x="456265" y="892112"/>
                      <a:pt x="443833" y="890649"/>
                    </a:cubicBezTo>
                    <a:cubicBezTo>
                      <a:pt x="388654" y="884157"/>
                      <a:pt x="332996" y="882732"/>
                      <a:pt x="277578" y="878774"/>
                    </a:cubicBezTo>
                    <a:lnTo>
                      <a:pt x="170700" y="843148"/>
                    </a:lnTo>
                    <a:lnTo>
                      <a:pt x="135074" y="831273"/>
                    </a:lnTo>
                    <a:cubicBezTo>
                      <a:pt x="127157" y="819398"/>
                      <a:pt x="122065" y="805045"/>
                      <a:pt x="111324" y="795647"/>
                    </a:cubicBezTo>
                    <a:cubicBezTo>
                      <a:pt x="89842" y="776850"/>
                      <a:pt x="40072" y="748146"/>
                      <a:pt x="40072" y="748146"/>
                    </a:cubicBezTo>
                    <a:cubicBezTo>
                      <a:pt x="11160" y="661410"/>
                      <a:pt x="22393" y="701182"/>
                      <a:pt x="4446" y="629392"/>
                    </a:cubicBezTo>
                    <a:cubicBezTo>
                      <a:pt x="18241" y="450047"/>
                      <a:pt x="0" y="523978"/>
                      <a:pt x="40072" y="403761"/>
                    </a:cubicBezTo>
                    <a:lnTo>
                      <a:pt x="51947" y="368135"/>
                    </a:lnTo>
                    <a:lnTo>
                      <a:pt x="63822" y="332509"/>
                    </a:lnTo>
                    <a:cubicBezTo>
                      <a:pt x="60742" y="314276"/>
                      <a:pt x="37426" y="276553"/>
                      <a:pt x="33468" y="258740"/>
                    </a:cubicBezTo>
                    <a:cubicBezTo>
                      <a:pt x="29510" y="240927"/>
                      <a:pt x="38971" y="231149"/>
                      <a:pt x="40072" y="225631"/>
                    </a:cubicBezTo>
                    <a:close/>
                  </a:path>
                </a:pathLst>
              </a:custGeom>
              <a:solidFill>
                <a:srgbClr val="E7E1D1"/>
              </a:solidFill>
              <a:ln w="19050">
                <a:solidFill>
                  <a:srgbClr val="AC975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04" name="Freeform 103"/>
              <p:cNvSpPr>
                <a:spLocks noChangeAspect="1"/>
              </p:cNvSpPr>
              <p:nvPr/>
            </p:nvSpPr>
            <p:spPr>
              <a:xfrm rot="1080000">
                <a:off x="1926845" y="4201061"/>
                <a:ext cx="344084" cy="380302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solidFill>
                  <a:srgbClr val="AC975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05" name="Freeform 104"/>
              <p:cNvSpPr>
                <a:spLocks noChangeAspect="1"/>
              </p:cNvSpPr>
              <p:nvPr/>
            </p:nvSpPr>
            <p:spPr>
              <a:xfrm rot="1080000">
                <a:off x="1613120" y="4151457"/>
                <a:ext cx="57348" cy="59525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06" name="Freeform 105"/>
              <p:cNvSpPr>
                <a:spLocks noChangeAspect="1"/>
              </p:cNvSpPr>
              <p:nvPr/>
            </p:nvSpPr>
            <p:spPr>
              <a:xfrm rot="1800000">
                <a:off x="1768295" y="4303578"/>
                <a:ext cx="43855" cy="4629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07" name="Freeform 106"/>
              <p:cNvSpPr>
                <a:spLocks noChangeAspect="1"/>
              </p:cNvSpPr>
              <p:nvPr/>
            </p:nvSpPr>
            <p:spPr>
              <a:xfrm rot="3480000">
                <a:off x="1517146" y="4430695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08" name="Freeform 107"/>
              <p:cNvSpPr>
                <a:spLocks noChangeAspect="1"/>
              </p:cNvSpPr>
              <p:nvPr/>
            </p:nvSpPr>
            <p:spPr>
              <a:xfrm rot="1080000">
                <a:off x="2152860" y="4865762"/>
                <a:ext cx="53974" cy="62831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09" name="Freeform 108"/>
              <p:cNvSpPr>
                <a:spLocks noChangeAspect="1"/>
              </p:cNvSpPr>
              <p:nvPr/>
            </p:nvSpPr>
            <p:spPr>
              <a:xfrm rot="1800000">
                <a:off x="2297916" y="4650808"/>
                <a:ext cx="43853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10" name="Freeform 109"/>
              <p:cNvSpPr>
                <a:spLocks noChangeAspect="1"/>
              </p:cNvSpPr>
              <p:nvPr/>
            </p:nvSpPr>
            <p:spPr>
              <a:xfrm rot="3480000">
                <a:off x="2045078" y="4782920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11" name="Freeform 110"/>
              <p:cNvSpPr>
                <a:spLocks noChangeAspect="1"/>
              </p:cNvSpPr>
              <p:nvPr/>
            </p:nvSpPr>
            <p:spPr>
              <a:xfrm rot="5280000">
                <a:off x="2153324" y="4005420"/>
                <a:ext cx="46298" cy="5397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12" name="Freeform 111"/>
              <p:cNvSpPr>
                <a:spLocks noChangeAspect="1"/>
              </p:cNvSpPr>
              <p:nvPr/>
            </p:nvSpPr>
            <p:spPr>
              <a:xfrm rot="1800000">
                <a:off x="2308035" y="4161377"/>
                <a:ext cx="43855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13" name="Freeform 112"/>
              <p:cNvSpPr>
                <a:spLocks noChangeAspect="1"/>
              </p:cNvSpPr>
              <p:nvPr/>
            </p:nvSpPr>
            <p:spPr>
              <a:xfrm rot="3480000">
                <a:off x="2056853" y="4288530"/>
                <a:ext cx="13228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14" name="Freeform 113"/>
              <p:cNvSpPr>
                <a:spLocks noChangeAspect="1"/>
              </p:cNvSpPr>
              <p:nvPr/>
            </p:nvSpPr>
            <p:spPr>
              <a:xfrm rot="7200000">
                <a:off x="2731694" y="4433870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15" name="Freeform 114"/>
              <p:cNvSpPr>
                <a:spLocks noChangeAspect="1"/>
              </p:cNvSpPr>
              <p:nvPr/>
            </p:nvSpPr>
            <p:spPr>
              <a:xfrm rot="7200000">
                <a:off x="2881841" y="4587645"/>
                <a:ext cx="33070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16" name="Freeform 115"/>
              <p:cNvSpPr>
                <a:spLocks noChangeAspect="1"/>
              </p:cNvSpPr>
              <p:nvPr/>
            </p:nvSpPr>
            <p:spPr>
              <a:xfrm rot="7200000">
                <a:off x="2222346" y="4576035"/>
                <a:ext cx="33070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17" name="Freeform 116"/>
              <p:cNvSpPr>
                <a:spLocks noChangeAspect="1"/>
              </p:cNvSpPr>
              <p:nvPr/>
            </p:nvSpPr>
            <p:spPr>
              <a:xfrm rot="3480000">
                <a:off x="1542446" y="4782920"/>
                <a:ext cx="16536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18" name="Freeform 117"/>
              <p:cNvSpPr>
                <a:spLocks noChangeAspect="1"/>
              </p:cNvSpPr>
              <p:nvPr/>
            </p:nvSpPr>
            <p:spPr>
              <a:xfrm rot="7200000">
                <a:off x="2382581" y="4587645"/>
                <a:ext cx="33070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19" name="Freeform 118"/>
              <p:cNvSpPr>
                <a:spLocks noChangeAspect="1"/>
              </p:cNvSpPr>
              <p:nvPr/>
            </p:nvSpPr>
            <p:spPr>
              <a:xfrm rot="7200000">
                <a:off x="1721400" y="4577723"/>
                <a:ext cx="33070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20" name="Freeform 119"/>
              <p:cNvSpPr>
                <a:spLocks noChangeAspect="1"/>
              </p:cNvSpPr>
              <p:nvPr/>
            </p:nvSpPr>
            <p:spPr>
              <a:xfrm rot="3480000">
                <a:off x="1829182" y="4141369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21" name="Freeform 120"/>
              <p:cNvSpPr>
                <a:spLocks noChangeAspect="1"/>
              </p:cNvSpPr>
              <p:nvPr/>
            </p:nvSpPr>
            <p:spPr>
              <a:xfrm rot="7200000">
                <a:off x="2665945" y="3946093"/>
                <a:ext cx="33070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22" name="Freeform 121"/>
              <p:cNvSpPr>
                <a:spLocks noChangeAspect="1"/>
              </p:cNvSpPr>
              <p:nvPr/>
            </p:nvSpPr>
            <p:spPr>
              <a:xfrm rot="7200000">
                <a:off x="2008104" y="3932830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23" name="Freeform 122"/>
              <p:cNvSpPr>
                <a:spLocks noChangeAspect="1"/>
              </p:cNvSpPr>
              <p:nvPr/>
            </p:nvSpPr>
            <p:spPr>
              <a:xfrm rot="3480000">
                <a:off x="1827528" y="4996220"/>
                <a:ext cx="19842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24" name="Freeform 123"/>
              <p:cNvSpPr>
                <a:spLocks noChangeAspect="1"/>
              </p:cNvSpPr>
              <p:nvPr/>
            </p:nvSpPr>
            <p:spPr>
              <a:xfrm rot="7200000">
                <a:off x="2665945" y="4802596"/>
                <a:ext cx="33070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25" name="Freeform 124"/>
              <p:cNvSpPr>
                <a:spLocks noChangeAspect="1"/>
              </p:cNvSpPr>
              <p:nvPr/>
            </p:nvSpPr>
            <p:spPr>
              <a:xfrm rot="7200000">
                <a:off x="2006450" y="4790989"/>
                <a:ext cx="33070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26" name="Freeform 125"/>
              <p:cNvSpPr>
                <a:spLocks noChangeAspect="1"/>
              </p:cNvSpPr>
              <p:nvPr/>
            </p:nvSpPr>
            <p:spPr>
              <a:xfrm rot="3480000">
                <a:off x="1884843" y="4414161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27" name="Freeform 126"/>
              <p:cNvSpPr>
                <a:spLocks noChangeAspect="1"/>
              </p:cNvSpPr>
              <p:nvPr/>
            </p:nvSpPr>
            <p:spPr>
              <a:xfrm rot="7200000">
                <a:off x="2721606" y="4218883"/>
                <a:ext cx="33070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28" name="Freeform 127"/>
              <p:cNvSpPr>
                <a:spLocks noChangeAspect="1"/>
              </p:cNvSpPr>
              <p:nvPr/>
            </p:nvSpPr>
            <p:spPr>
              <a:xfrm rot="7200000">
                <a:off x="2063797" y="4208965"/>
                <a:ext cx="33070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29" name="Freeform 128"/>
              <p:cNvSpPr>
                <a:spLocks noChangeAspect="1"/>
              </p:cNvSpPr>
              <p:nvPr/>
            </p:nvSpPr>
            <p:spPr>
              <a:xfrm rot="3480000">
                <a:off x="1527265" y="4126454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30" name="Freeform 129"/>
              <p:cNvSpPr>
                <a:spLocks noChangeAspect="1"/>
              </p:cNvSpPr>
              <p:nvPr/>
            </p:nvSpPr>
            <p:spPr>
              <a:xfrm rot="7200000">
                <a:off x="2365682" y="3932830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31" name="Freeform 130"/>
              <p:cNvSpPr>
                <a:spLocks noChangeAspect="1"/>
              </p:cNvSpPr>
              <p:nvPr/>
            </p:nvSpPr>
            <p:spPr>
              <a:xfrm rot="7200000">
                <a:off x="1706188" y="3924598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</p:grpSp>
        <p:grpSp>
          <p:nvGrpSpPr>
            <p:cNvPr id="2060" name="Group 48"/>
            <p:cNvGrpSpPr>
              <a:grpSpLocks/>
            </p:cNvGrpSpPr>
            <p:nvPr/>
          </p:nvGrpSpPr>
          <p:grpSpPr bwMode="auto">
            <a:xfrm>
              <a:off x="6500826" y="4286256"/>
              <a:ext cx="1017587" cy="852487"/>
              <a:chOff x="1194821" y="3667126"/>
              <a:chExt cx="1867456" cy="1497779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1193903" y="3666545"/>
                <a:ext cx="1868850" cy="1498056"/>
              </a:xfrm>
              <a:custGeom>
                <a:avLst/>
                <a:gdLst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40072 w 1154895"/>
                  <a:gd name="connsiteY42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44" fmla="*/ 28196 w 1154895"/>
                  <a:gd name="connsiteY44" fmla="*/ 285008 h 926275"/>
                  <a:gd name="connsiteX0" fmla="*/ 40072 w 1154895"/>
                  <a:gd name="connsiteY0" fmla="*/ 225631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54895" h="926275">
                    <a:moveTo>
                      <a:pt x="40072" y="225631"/>
                    </a:moveTo>
                    <a:lnTo>
                      <a:pt x="63822" y="190005"/>
                    </a:lnTo>
                    <a:cubicBezTo>
                      <a:pt x="73597" y="182185"/>
                      <a:pt x="87228" y="180845"/>
                      <a:pt x="99448" y="178130"/>
                    </a:cubicBezTo>
                    <a:cubicBezTo>
                      <a:pt x="143470" y="168348"/>
                      <a:pt x="224624" y="159514"/>
                      <a:pt x="265703" y="154379"/>
                    </a:cubicBezTo>
                    <a:cubicBezTo>
                      <a:pt x="277578" y="150421"/>
                      <a:pt x="290133" y="148102"/>
                      <a:pt x="301329" y="142504"/>
                    </a:cubicBezTo>
                    <a:cubicBezTo>
                      <a:pt x="314095" y="136121"/>
                      <a:pt x="323913" y="124550"/>
                      <a:pt x="336955" y="118753"/>
                    </a:cubicBezTo>
                    <a:cubicBezTo>
                      <a:pt x="359833" y="108585"/>
                      <a:pt x="408207" y="95003"/>
                      <a:pt x="408207" y="95003"/>
                    </a:cubicBezTo>
                    <a:cubicBezTo>
                      <a:pt x="420082" y="87086"/>
                      <a:pt x="430715" y="76874"/>
                      <a:pt x="443833" y="71252"/>
                    </a:cubicBezTo>
                    <a:cubicBezTo>
                      <a:pt x="471458" y="59413"/>
                      <a:pt x="539020" y="53393"/>
                      <a:pt x="562586" y="47501"/>
                    </a:cubicBezTo>
                    <a:cubicBezTo>
                      <a:pt x="586874" y="41429"/>
                      <a:pt x="610087" y="31668"/>
                      <a:pt x="633838" y="23751"/>
                    </a:cubicBezTo>
                    <a:lnTo>
                      <a:pt x="669464" y="11875"/>
                    </a:lnTo>
                    <a:lnTo>
                      <a:pt x="705090" y="0"/>
                    </a:lnTo>
                    <a:cubicBezTo>
                      <a:pt x="728841" y="3958"/>
                      <a:pt x="752983" y="6035"/>
                      <a:pt x="776342" y="11875"/>
                    </a:cubicBezTo>
                    <a:cubicBezTo>
                      <a:pt x="800630" y="17947"/>
                      <a:pt x="847594" y="35626"/>
                      <a:pt x="847594" y="35626"/>
                    </a:cubicBezTo>
                    <a:cubicBezTo>
                      <a:pt x="859469" y="43543"/>
                      <a:pt x="873128" y="49285"/>
                      <a:pt x="883220" y="59377"/>
                    </a:cubicBezTo>
                    <a:cubicBezTo>
                      <a:pt x="893312" y="69469"/>
                      <a:pt x="895825" y="86087"/>
                      <a:pt x="906970" y="95003"/>
                    </a:cubicBezTo>
                    <a:cubicBezTo>
                      <a:pt x="916745" y="102823"/>
                      <a:pt x="930721" y="102920"/>
                      <a:pt x="942596" y="106878"/>
                    </a:cubicBezTo>
                    <a:cubicBezTo>
                      <a:pt x="952254" y="135852"/>
                      <a:pt x="955203" y="155111"/>
                      <a:pt x="978222" y="178130"/>
                    </a:cubicBezTo>
                    <a:cubicBezTo>
                      <a:pt x="988314" y="188222"/>
                      <a:pt x="1001973" y="193964"/>
                      <a:pt x="1013848" y="201881"/>
                    </a:cubicBezTo>
                    <a:cubicBezTo>
                      <a:pt x="1069267" y="285008"/>
                      <a:pt x="1037599" y="257299"/>
                      <a:pt x="1096976" y="296883"/>
                    </a:cubicBezTo>
                    <a:cubicBezTo>
                      <a:pt x="1100934" y="308758"/>
                      <a:pt x="1103253" y="321313"/>
                      <a:pt x="1108851" y="332509"/>
                    </a:cubicBezTo>
                    <a:cubicBezTo>
                      <a:pt x="1154895" y="424600"/>
                      <a:pt x="1114624" y="314207"/>
                      <a:pt x="1144477" y="403761"/>
                    </a:cubicBezTo>
                    <a:cubicBezTo>
                      <a:pt x="1130334" y="559323"/>
                      <a:pt x="1146427" y="492911"/>
                      <a:pt x="1108851" y="605642"/>
                    </a:cubicBezTo>
                    <a:cubicBezTo>
                      <a:pt x="1104893" y="617517"/>
                      <a:pt x="1107391" y="634325"/>
                      <a:pt x="1096976" y="641268"/>
                    </a:cubicBezTo>
                    <a:lnTo>
                      <a:pt x="1061350" y="665018"/>
                    </a:lnTo>
                    <a:cubicBezTo>
                      <a:pt x="1005931" y="748145"/>
                      <a:pt x="1037599" y="720436"/>
                      <a:pt x="978222" y="760021"/>
                    </a:cubicBezTo>
                    <a:cubicBezTo>
                      <a:pt x="955105" y="829375"/>
                      <a:pt x="984435" y="765685"/>
                      <a:pt x="930721" y="819398"/>
                    </a:cubicBezTo>
                    <a:cubicBezTo>
                      <a:pt x="920629" y="829490"/>
                      <a:pt x="919073" y="847459"/>
                      <a:pt x="906970" y="855023"/>
                    </a:cubicBezTo>
                    <a:cubicBezTo>
                      <a:pt x="906964" y="855027"/>
                      <a:pt x="817908" y="884710"/>
                      <a:pt x="800092" y="890649"/>
                    </a:cubicBezTo>
                    <a:lnTo>
                      <a:pt x="728840" y="914400"/>
                    </a:lnTo>
                    <a:lnTo>
                      <a:pt x="693214" y="926275"/>
                    </a:lnTo>
                    <a:cubicBezTo>
                      <a:pt x="621962" y="918358"/>
                      <a:pt x="547470" y="925197"/>
                      <a:pt x="479459" y="902525"/>
                    </a:cubicBezTo>
                    <a:cubicBezTo>
                      <a:pt x="467584" y="898566"/>
                      <a:pt x="456265" y="892112"/>
                      <a:pt x="443833" y="890649"/>
                    </a:cubicBezTo>
                    <a:cubicBezTo>
                      <a:pt x="388654" y="884157"/>
                      <a:pt x="332996" y="882732"/>
                      <a:pt x="277578" y="878774"/>
                    </a:cubicBezTo>
                    <a:lnTo>
                      <a:pt x="170700" y="843148"/>
                    </a:lnTo>
                    <a:lnTo>
                      <a:pt x="135074" y="831273"/>
                    </a:lnTo>
                    <a:cubicBezTo>
                      <a:pt x="127157" y="819398"/>
                      <a:pt x="122065" y="805045"/>
                      <a:pt x="111324" y="795647"/>
                    </a:cubicBezTo>
                    <a:cubicBezTo>
                      <a:pt x="89842" y="776850"/>
                      <a:pt x="40072" y="748146"/>
                      <a:pt x="40072" y="748146"/>
                    </a:cubicBezTo>
                    <a:cubicBezTo>
                      <a:pt x="11160" y="661410"/>
                      <a:pt x="22393" y="701182"/>
                      <a:pt x="4446" y="629392"/>
                    </a:cubicBezTo>
                    <a:cubicBezTo>
                      <a:pt x="18241" y="450047"/>
                      <a:pt x="0" y="523978"/>
                      <a:pt x="40072" y="403761"/>
                    </a:cubicBezTo>
                    <a:lnTo>
                      <a:pt x="51947" y="368135"/>
                    </a:lnTo>
                    <a:lnTo>
                      <a:pt x="63822" y="332509"/>
                    </a:lnTo>
                    <a:cubicBezTo>
                      <a:pt x="60742" y="314276"/>
                      <a:pt x="37426" y="276553"/>
                      <a:pt x="33468" y="258740"/>
                    </a:cubicBezTo>
                    <a:cubicBezTo>
                      <a:pt x="29510" y="240927"/>
                      <a:pt x="38971" y="231149"/>
                      <a:pt x="40072" y="225631"/>
                    </a:cubicBezTo>
                    <a:close/>
                  </a:path>
                </a:pathLst>
              </a:custGeom>
              <a:solidFill>
                <a:srgbClr val="E7E1D1"/>
              </a:solidFill>
              <a:ln w="19050">
                <a:solidFill>
                  <a:srgbClr val="AC975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75" name="Freeform 74"/>
              <p:cNvSpPr>
                <a:spLocks noChangeAspect="1"/>
              </p:cNvSpPr>
              <p:nvPr/>
            </p:nvSpPr>
            <p:spPr>
              <a:xfrm rot="1080000">
                <a:off x="1925924" y="4198967"/>
                <a:ext cx="344084" cy="3836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solidFill>
                  <a:srgbClr val="AC975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76" name="Freeform 75"/>
              <p:cNvSpPr>
                <a:spLocks noChangeAspect="1"/>
              </p:cNvSpPr>
              <p:nvPr/>
            </p:nvSpPr>
            <p:spPr>
              <a:xfrm rot="1080000">
                <a:off x="1612202" y="4149362"/>
                <a:ext cx="57346" cy="6283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77" name="Freeform 76"/>
              <p:cNvSpPr>
                <a:spLocks noChangeAspect="1"/>
              </p:cNvSpPr>
              <p:nvPr/>
            </p:nvSpPr>
            <p:spPr>
              <a:xfrm rot="1800000">
                <a:off x="1767377" y="4301482"/>
                <a:ext cx="43853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78" name="Freeform 77"/>
              <p:cNvSpPr>
                <a:spLocks noChangeAspect="1"/>
              </p:cNvSpPr>
              <p:nvPr/>
            </p:nvSpPr>
            <p:spPr>
              <a:xfrm rot="3480000">
                <a:off x="1516226" y="4428601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79" name="Freeform 78"/>
              <p:cNvSpPr>
                <a:spLocks noChangeAspect="1"/>
              </p:cNvSpPr>
              <p:nvPr/>
            </p:nvSpPr>
            <p:spPr>
              <a:xfrm rot="1080000">
                <a:off x="2151942" y="4866974"/>
                <a:ext cx="53974" cy="59525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80" name="Freeform 79"/>
              <p:cNvSpPr>
                <a:spLocks noChangeAspect="1"/>
              </p:cNvSpPr>
              <p:nvPr/>
            </p:nvSpPr>
            <p:spPr>
              <a:xfrm rot="1800000">
                <a:off x="2296996" y="4652020"/>
                <a:ext cx="43855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81" name="Freeform 80"/>
              <p:cNvSpPr>
                <a:spLocks noChangeAspect="1"/>
              </p:cNvSpPr>
              <p:nvPr/>
            </p:nvSpPr>
            <p:spPr>
              <a:xfrm rot="3480000">
                <a:off x="2044160" y="4780827"/>
                <a:ext cx="16534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82" name="Freeform 81"/>
              <p:cNvSpPr>
                <a:spLocks noChangeAspect="1"/>
              </p:cNvSpPr>
              <p:nvPr/>
            </p:nvSpPr>
            <p:spPr>
              <a:xfrm rot="5280000">
                <a:off x="2152404" y="4003326"/>
                <a:ext cx="46298" cy="5397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83" name="Freeform 82"/>
              <p:cNvSpPr>
                <a:spLocks noChangeAspect="1"/>
              </p:cNvSpPr>
              <p:nvPr/>
            </p:nvSpPr>
            <p:spPr>
              <a:xfrm rot="1800000">
                <a:off x="2307117" y="4159284"/>
                <a:ext cx="43853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84" name="Freeform 83"/>
              <p:cNvSpPr>
                <a:spLocks noChangeAspect="1"/>
              </p:cNvSpPr>
              <p:nvPr/>
            </p:nvSpPr>
            <p:spPr>
              <a:xfrm rot="3480000">
                <a:off x="2055933" y="4289742"/>
                <a:ext cx="13228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85" name="Freeform 84"/>
              <p:cNvSpPr>
                <a:spLocks noChangeAspect="1"/>
              </p:cNvSpPr>
              <p:nvPr/>
            </p:nvSpPr>
            <p:spPr>
              <a:xfrm rot="7200000">
                <a:off x="2730774" y="4435083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86" name="Freeform 85"/>
              <p:cNvSpPr>
                <a:spLocks noChangeAspect="1"/>
              </p:cNvSpPr>
              <p:nvPr/>
            </p:nvSpPr>
            <p:spPr>
              <a:xfrm rot="7200000">
                <a:off x="2882577" y="4587203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87" name="Freeform 86"/>
              <p:cNvSpPr>
                <a:spLocks noChangeAspect="1"/>
              </p:cNvSpPr>
              <p:nvPr/>
            </p:nvSpPr>
            <p:spPr>
              <a:xfrm rot="7200000">
                <a:off x="2223080" y="4575596"/>
                <a:ext cx="29764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88" name="Freeform 87"/>
              <p:cNvSpPr>
                <a:spLocks noChangeAspect="1"/>
              </p:cNvSpPr>
              <p:nvPr/>
            </p:nvSpPr>
            <p:spPr>
              <a:xfrm rot="3480000">
                <a:off x="1541526" y="4780827"/>
                <a:ext cx="16534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>
              <a:xfrm rot="7200000">
                <a:off x="2383317" y="4587203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90" name="Freeform 89"/>
              <p:cNvSpPr>
                <a:spLocks noChangeAspect="1"/>
              </p:cNvSpPr>
              <p:nvPr/>
            </p:nvSpPr>
            <p:spPr>
              <a:xfrm rot="7200000">
                <a:off x="1722136" y="4577281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91" name="Freeform 90"/>
              <p:cNvSpPr>
                <a:spLocks noChangeAspect="1"/>
              </p:cNvSpPr>
              <p:nvPr/>
            </p:nvSpPr>
            <p:spPr>
              <a:xfrm rot="3480000">
                <a:off x="1828264" y="4139276"/>
                <a:ext cx="16534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92" name="Freeform 91"/>
              <p:cNvSpPr>
                <a:spLocks noChangeAspect="1"/>
              </p:cNvSpPr>
              <p:nvPr/>
            </p:nvSpPr>
            <p:spPr>
              <a:xfrm rot="7200000">
                <a:off x="2666681" y="3945652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93" name="Freeform 92"/>
              <p:cNvSpPr>
                <a:spLocks noChangeAspect="1"/>
              </p:cNvSpPr>
              <p:nvPr/>
            </p:nvSpPr>
            <p:spPr>
              <a:xfrm rot="7200000">
                <a:off x="2007184" y="3930739"/>
                <a:ext cx="29762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94" name="Freeform 93"/>
              <p:cNvSpPr>
                <a:spLocks noChangeAspect="1"/>
              </p:cNvSpPr>
              <p:nvPr/>
            </p:nvSpPr>
            <p:spPr>
              <a:xfrm rot="3480000">
                <a:off x="1828264" y="4995779"/>
                <a:ext cx="16536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95" name="Freeform 94"/>
              <p:cNvSpPr>
                <a:spLocks noChangeAspect="1"/>
              </p:cNvSpPr>
              <p:nvPr/>
            </p:nvSpPr>
            <p:spPr>
              <a:xfrm rot="7200000">
                <a:off x="2666681" y="4802155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96" name="Freeform 95"/>
              <p:cNvSpPr>
                <a:spLocks noChangeAspect="1"/>
              </p:cNvSpPr>
              <p:nvPr/>
            </p:nvSpPr>
            <p:spPr>
              <a:xfrm rot="7200000">
                <a:off x="2005530" y="4788896"/>
                <a:ext cx="33070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97" name="Freeform 96"/>
              <p:cNvSpPr>
                <a:spLocks noChangeAspect="1"/>
              </p:cNvSpPr>
              <p:nvPr/>
            </p:nvSpPr>
            <p:spPr>
              <a:xfrm rot="3480000">
                <a:off x="1883925" y="4412066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98" name="Freeform 97"/>
              <p:cNvSpPr>
                <a:spLocks noChangeAspect="1"/>
              </p:cNvSpPr>
              <p:nvPr/>
            </p:nvSpPr>
            <p:spPr>
              <a:xfrm rot="7200000">
                <a:off x="2722340" y="4218444"/>
                <a:ext cx="29764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99" name="Freeform 98"/>
              <p:cNvSpPr>
                <a:spLocks noChangeAspect="1"/>
              </p:cNvSpPr>
              <p:nvPr/>
            </p:nvSpPr>
            <p:spPr>
              <a:xfrm rot="7200000">
                <a:off x="2064533" y="4208522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00" name="Freeform 99"/>
              <p:cNvSpPr>
                <a:spLocks noChangeAspect="1"/>
              </p:cNvSpPr>
              <p:nvPr/>
            </p:nvSpPr>
            <p:spPr>
              <a:xfrm rot="3480000">
                <a:off x="1526347" y="4124361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01" name="Freeform 100"/>
              <p:cNvSpPr>
                <a:spLocks noChangeAspect="1"/>
              </p:cNvSpPr>
              <p:nvPr/>
            </p:nvSpPr>
            <p:spPr>
              <a:xfrm rot="7200000">
                <a:off x="2364762" y="3930739"/>
                <a:ext cx="29762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02" name="Freeform 101"/>
              <p:cNvSpPr>
                <a:spLocks noChangeAspect="1"/>
              </p:cNvSpPr>
              <p:nvPr/>
            </p:nvSpPr>
            <p:spPr>
              <a:xfrm rot="7200000">
                <a:off x="1705268" y="3922502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</p:grpSp>
        <p:grpSp>
          <p:nvGrpSpPr>
            <p:cNvPr id="2061" name="Group 48"/>
            <p:cNvGrpSpPr>
              <a:grpSpLocks/>
            </p:cNvGrpSpPr>
            <p:nvPr/>
          </p:nvGrpSpPr>
          <p:grpSpPr bwMode="auto">
            <a:xfrm>
              <a:off x="7197751" y="3786190"/>
              <a:ext cx="1017587" cy="852487"/>
              <a:chOff x="1194821" y="3667126"/>
              <a:chExt cx="1867456" cy="1497779"/>
            </a:xfrm>
          </p:grpSpPr>
          <p:sp>
            <p:nvSpPr>
              <p:cNvPr id="45" name="Freeform 44"/>
              <p:cNvSpPr/>
              <p:nvPr/>
            </p:nvSpPr>
            <p:spPr>
              <a:xfrm>
                <a:off x="1193427" y="3665484"/>
                <a:ext cx="1868850" cy="1498056"/>
              </a:xfrm>
              <a:custGeom>
                <a:avLst/>
                <a:gdLst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40072 w 1154895"/>
                  <a:gd name="connsiteY42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44" fmla="*/ 28196 w 1154895"/>
                  <a:gd name="connsiteY44" fmla="*/ 285008 h 926275"/>
                  <a:gd name="connsiteX0" fmla="*/ 40072 w 1154895"/>
                  <a:gd name="connsiteY0" fmla="*/ 225631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54895" h="926275">
                    <a:moveTo>
                      <a:pt x="40072" y="225631"/>
                    </a:moveTo>
                    <a:lnTo>
                      <a:pt x="63822" y="190005"/>
                    </a:lnTo>
                    <a:cubicBezTo>
                      <a:pt x="73597" y="182185"/>
                      <a:pt x="87228" y="180845"/>
                      <a:pt x="99448" y="178130"/>
                    </a:cubicBezTo>
                    <a:cubicBezTo>
                      <a:pt x="143470" y="168348"/>
                      <a:pt x="224624" y="159514"/>
                      <a:pt x="265703" y="154379"/>
                    </a:cubicBezTo>
                    <a:cubicBezTo>
                      <a:pt x="277578" y="150421"/>
                      <a:pt x="290133" y="148102"/>
                      <a:pt x="301329" y="142504"/>
                    </a:cubicBezTo>
                    <a:cubicBezTo>
                      <a:pt x="314095" y="136121"/>
                      <a:pt x="323913" y="124550"/>
                      <a:pt x="336955" y="118753"/>
                    </a:cubicBezTo>
                    <a:cubicBezTo>
                      <a:pt x="359833" y="108585"/>
                      <a:pt x="408207" y="95003"/>
                      <a:pt x="408207" y="95003"/>
                    </a:cubicBezTo>
                    <a:cubicBezTo>
                      <a:pt x="420082" y="87086"/>
                      <a:pt x="430715" y="76874"/>
                      <a:pt x="443833" y="71252"/>
                    </a:cubicBezTo>
                    <a:cubicBezTo>
                      <a:pt x="471458" y="59413"/>
                      <a:pt x="539020" y="53393"/>
                      <a:pt x="562586" y="47501"/>
                    </a:cubicBezTo>
                    <a:cubicBezTo>
                      <a:pt x="586874" y="41429"/>
                      <a:pt x="610087" y="31668"/>
                      <a:pt x="633838" y="23751"/>
                    </a:cubicBezTo>
                    <a:lnTo>
                      <a:pt x="669464" y="11875"/>
                    </a:lnTo>
                    <a:lnTo>
                      <a:pt x="705090" y="0"/>
                    </a:lnTo>
                    <a:cubicBezTo>
                      <a:pt x="728841" y="3958"/>
                      <a:pt x="752983" y="6035"/>
                      <a:pt x="776342" y="11875"/>
                    </a:cubicBezTo>
                    <a:cubicBezTo>
                      <a:pt x="800630" y="17947"/>
                      <a:pt x="847594" y="35626"/>
                      <a:pt x="847594" y="35626"/>
                    </a:cubicBezTo>
                    <a:cubicBezTo>
                      <a:pt x="859469" y="43543"/>
                      <a:pt x="873128" y="49285"/>
                      <a:pt x="883220" y="59377"/>
                    </a:cubicBezTo>
                    <a:cubicBezTo>
                      <a:pt x="893312" y="69469"/>
                      <a:pt x="895825" y="86087"/>
                      <a:pt x="906970" y="95003"/>
                    </a:cubicBezTo>
                    <a:cubicBezTo>
                      <a:pt x="916745" y="102823"/>
                      <a:pt x="930721" y="102920"/>
                      <a:pt x="942596" y="106878"/>
                    </a:cubicBezTo>
                    <a:cubicBezTo>
                      <a:pt x="952254" y="135852"/>
                      <a:pt x="955203" y="155111"/>
                      <a:pt x="978222" y="178130"/>
                    </a:cubicBezTo>
                    <a:cubicBezTo>
                      <a:pt x="988314" y="188222"/>
                      <a:pt x="1001973" y="193964"/>
                      <a:pt x="1013848" y="201881"/>
                    </a:cubicBezTo>
                    <a:cubicBezTo>
                      <a:pt x="1069267" y="285008"/>
                      <a:pt x="1037599" y="257299"/>
                      <a:pt x="1096976" y="296883"/>
                    </a:cubicBezTo>
                    <a:cubicBezTo>
                      <a:pt x="1100934" y="308758"/>
                      <a:pt x="1103253" y="321313"/>
                      <a:pt x="1108851" y="332509"/>
                    </a:cubicBezTo>
                    <a:cubicBezTo>
                      <a:pt x="1154895" y="424600"/>
                      <a:pt x="1114624" y="314207"/>
                      <a:pt x="1144477" y="403761"/>
                    </a:cubicBezTo>
                    <a:cubicBezTo>
                      <a:pt x="1130334" y="559323"/>
                      <a:pt x="1146427" y="492911"/>
                      <a:pt x="1108851" y="605642"/>
                    </a:cubicBezTo>
                    <a:cubicBezTo>
                      <a:pt x="1104893" y="617517"/>
                      <a:pt x="1107391" y="634325"/>
                      <a:pt x="1096976" y="641268"/>
                    </a:cubicBezTo>
                    <a:lnTo>
                      <a:pt x="1061350" y="665018"/>
                    </a:lnTo>
                    <a:cubicBezTo>
                      <a:pt x="1005931" y="748145"/>
                      <a:pt x="1037599" y="720436"/>
                      <a:pt x="978222" y="760021"/>
                    </a:cubicBezTo>
                    <a:cubicBezTo>
                      <a:pt x="955105" y="829375"/>
                      <a:pt x="984435" y="765685"/>
                      <a:pt x="930721" y="819398"/>
                    </a:cubicBezTo>
                    <a:cubicBezTo>
                      <a:pt x="920629" y="829490"/>
                      <a:pt x="919073" y="847459"/>
                      <a:pt x="906970" y="855023"/>
                    </a:cubicBezTo>
                    <a:cubicBezTo>
                      <a:pt x="906964" y="855027"/>
                      <a:pt x="817908" y="884710"/>
                      <a:pt x="800092" y="890649"/>
                    </a:cubicBezTo>
                    <a:lnTo>
                      <a:pt x="728840" y="914400"/>
                    </a:lnTo>
                    <a:lnTo>
                      <a:pt x="693214" y="926275"/>
                    </a:lnTo>
                    <a:cubicBezTo>
                      <a:pt x="621962" y="918358"/>
                      <a:pt x="547470" y="925197"/>
                      <a:pt x="479459" y="902525"/>
                    </a:cubicBezTo>
                    <a:cubicBezTo>
                      <a:pt x="467584" y="898566"/>
                      <a:pt x="456265" y="892112"/>
                      <a:pt x="443833" y="890649"/>
                    </a:cubicBezTo>
                    <a:cubicBezTo>
                      <a:pt x="388654" y="884157"/>
                      <a:pt x="332996" y="882732"/>
                      <a:pt x="277578" y="878774"/>
                    </a:cubicBezTo>
                    <a:lnTo>
                      <a:pt x="170700" y="843148"/>
                    </a:lnTo>
                    <a:lnTo>
                      <a:pt x="135074" y="831273"/>
                    </a:lnTo>
                    <a:cubicBezTo>
                      <a:pt x="127157" y="819398"/>
                      <a:pt x="122065" y="805045"/>
                      <a:pt x="111324" y="795647"/>
                    </a:cubicBezTo>
                    <a:cubicBezTo>
                      <a:pt x="89842" y="776850"/>
                      <a:pt x="40072" y="748146"/>
                      <a:pt x="40072" y="748146"/>
                    </a:cubicBezTo>
                    <a:cubicBezTo>
                      <a:pt x="11160" y="661410"/>
                      <a:pt x="22393" y="701182"/>
                      <a:pt x="4446" y="629392"/>
                    </a:cubicBezTo>
                    <a:cubicBezTo>
                      <a:pt x="18241" y="450047"/>
                      <a:pt x="0" y="523978"/>
                      <a:pt x="40072" y="403761"/>
                    </a:cubicBezTo>
                    <a:lnTo>
                      <a:pt x="51947" y="368135"/>
                    </a:lnTo>
                    <a:lnTo>
                      <a:pt x="63822" y="332509"/>
                    </a:lnTo>
                    <a:cubicBezTo>
                      <a:pt x="60742" y="314276"/>
                      <a:pt x="37426" y="276553"/>
                      <a:pt x="33468" y="258740"/>
                    </a:cubicBezTo>
                    <a:cubicBezTo>
                      <a:pt x="29510" y="240927"/>
                      <a:pt x="38971" y="231149"/>
                      <a:pt x="40072" y="225631"/>
                    </a:cubicBezTo>
                    <a:close/>
                  </a:path>
                </a:pathLst>
              </a:custGeom>
              <a:solidFill>
                <a:srgbClr val="E7E1D1"/>
              </a:solidFill>
              <a:ln w="19050">
                <a:solidFill>
                  <a:srgbClr val="AC975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46" name="Freeform 45"/>
              <p:cNvSpPr>
                <a:spLocks noChangeAspect="1"/>
              </p:cNvSpPr>
              <p:nvPr/>
            </p:nvSpPr>
            <p:spPr>
              <a:xfrm rot="1080000">
                <a:off x="1925451" y="4197907"/>
                <a:ext cx="344084" cy="3836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solidFill>
                  <a:srgbClr val="AC975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47" name="Freeform 46"/>
              <p:cNvSpPr>
                <a:spLocks noChangeAspect="1"/>
              </p:cNvSpPr>
              <p:nvPr/>
            </p:nvSpPr>
            <p:spPr>
              <a:xfrm rot="1080000">
                <a:off x="1611726" y="4148301"/>
                <a:ext cx="57348" cy="6283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48" name="Freeform 47"/>
              <p:cNvSpPr>
                <a:spLocks noChangeAspect="1"/>
              </p:cNvSpPr>
              <p:nvPr/>
            </p:nvSpPr>
            <p:spPr>
              <a:xfrm rot="1800000">
                <a:off x="1766901" y="4300422"/>
                <a:ext cx="43855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49" name="Freeform 48"/>
              <p:cNvSpPr>
                <a:spLocks noChangeAspect="1"/>
              </p:cNvSpPr>
              <p:nvPr/>
            </p:nvSpPr>
            <p:spPr>
              <a:xfrm rot="3480000">
                <a:off x="1515752" y="4427541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50" name="Freeform 49"/>
              <p:cNvSpPr>
                <a:spLocks noChangeAspect="1"/>
              </p:cNvSpPr>
              <p:nvPr/>
            </p:nvSpPr>
            <p:spPr>
              <a:xfrm rot="1080000">
                <a:off x="2151466" y="4865914"/>
                <a:ext cx="53974" cy="59525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51" name="Freeform 50"/>
              <p:cNvSpPr>
                <a:spLocks noChangeAspect="1"/>
              </p:cNvSpPr>
              <p:nvPr/>
            </p:nvSpPr>
            <p:spPr>
              <a:xfrm rot="1800000">
                <a:off x="2296522" y="4650960"/>
                <a:ext cx="43853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52" name="Freeform 51"/>
              <p:cNvSpPr>
                <a:spLocks noChangeAspect="1"/>
              </p:cNvSpPr>
              <p:nvPr/>
            </p:nvSpPr>
            <p:spPr>
              <a:xfrm rot="3480000">
                <a:off x="2043684" y="4779767"/>
                <a:ext cx="16534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53" name="Freeform 52"/>
              <p:cNvSpPr>
                <a:spLocks noChangeAspect="1"/>
              </p:cNvSpPr>
              <p:nvPr/>
            </p:nvSpPr>
            <p:spPr>
              <a:xfrm rot="5280000">
                <a:off x="2151931" y="4002266"/>
                <a:ext cx="46298" cy="5397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54" name="Freeform 53"/>
              <p:cNvSpPr>
                <a:spLocks noChangeAspect="1"/>
              </p:cNvSpPr>
              <p:nvPr/>
            </p:nvSpPr>
            <p:spPr>
              <a:xfrm rot="1800000">
                <a:off x="2306641" y="4158223"/>
                <a:ext cx="43855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55" name="Freeform 54"/>
              <p:cNvSpPr>
                <a:spLocks noChangeAspect="1"/>
              </p:cNvSpPr>
              <p:nvPr/>
            </p:nvSpPr>
            <p:spPr>
              <a:xfrm rot="3480000">
                <a:off x="2055459" y="4288682"/>
                <a:ext cx="13228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56" name="Freeform 55"/>
              <p:cNvSpPr>
                <a:spLocks noChangeAspect="1"/>
              </p:cNvSpPr>
              <p:nvPr/>
            </p:nvSpPr>
            <p:spPr>
              <a:xfrm rot="7200000">
                <a:off x="2730300" y="4434022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57" name="Freeform 56"/>
              <p:cNvSpPr>
                <a:spLocks noChangeAspect="1"/>
              </p:cNvSpPr>
              <p:nvPr/>
            </p:nvSpPr>
            <p:spPr>
              <a:xfrm rot="7200000">
                <a:off x="2882101" y="4586143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58" name="Freeform 57"/>
              <p:cNvSpPr>
                <a:spLocks noChangeAspect="1"/>
              </p:cNvSpPr>
              <p:nvPr/>
            </p:nvSpPr>
            <p:spPr>
              <a:xfrm rot="7200000">
                <a:off x="2222606" y="4574533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59" name="Freeform 58"/>
              <p:cNvSpPr>
                <a:spLocks noChangeAspect="1"/>
              </p:cNvSpPr>
              <p:nvPr/>
            </p:nvSpPr>
            <p:spPr>
              <a:xfrm rot="3480000">
                <a:off x="1541052" y="4779767"/>
                <a:ext cx="16534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60" name="Freeform 59"/>
              <p:cNvSpPr>
                <a:spLocks noChangeAspect="1"/>
              </p:cNvSpPr>
              <p:nvPr/>
            </p:nvSpPr>
            <p:spPr>
              <a:xfrm rot="7200000">
                <a:off x="2382841" y="4586143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61" name="Freeform 60"/>
              <p:cNvSpPr>
                <a:spLocks noChangeAspect="1"/>
              </p:cNvSpPr>
              <p:nvPr/>
            </p:nvSpPr>
            <p:spPr>
              <a:xfrm rot="7200000">
                <a:off x="1721660" y="4576221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62" name="Freeform 61"/>
              <p:cNvSpPr>
                <a:spLocks noChangeAspect="1"/>
              </p:cNvSpPr>
              <p:nvPr/>
            </p:nvSpPr>
            <p:spPr>
              <a:xfrm rot="3480000">
                <a:off x="1827788" y="4138215"/>
                <a:ext cx="16534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63" name="Freeform 62"/>
              <p:cNvSpPr>
                <a:spLocks noChangeAspect="1"/>
              </p:cNvSpPr>
              <p:nvPr/>
            </p:nvSpPr>
            <p:spPr>
              <a:xfrm rot="7200000">
                <a:off x="2666205" y="3944591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64" name="Freeform 63"/>
              <p:cNvSpPr>
                <a:spLocks noChangeAspect="1"/>
              </p:cNvSpPr>
              <p:nvPr/>
            </p:nvSpPr>
            <p:spPr>
              <a:xfrm rot="7200000">
                <a:off x="2006710" y="3929676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65" name="Freeform 64"/>
              <p:cNvSpPr>
                <a:spLocks noChangeAspect="1"/>
              </p:cNvSpPr>
              <p:nvPr/>
            </p:nvSpPr>
            <p:spPr>
              <a:xfrm rot="3480000">
                <a:off x="1827788" y="4994718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66" name="Freeform 65"/>
              <p:cNvSpPr>
                <a:spLocks noChangeAspect="1"/>
              </p:cNvSpPr>
              <p:nvPr/>
            </p:nvSpPr>
            <p:spPr>
              <a:xfrm rot="7200000">
                <a:off x="2666205" y="4801094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67" name="Freeform 66"/>
              <p:cNvSpPr>
                <a:spLocks noChangeAspect="1"/>
              </p:cNvSpPr>
              <p:nvPr/>
            </p:nvSpPr>
            <p:spPr>
              <a:xfrm rot="7200000">
                <a:off x="2005056" y="4787833"/>
                <a:ext cx="33070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68" name="Freeform 67"/>
              <p:cNvSpPr>
                <a:spLocks noChangeAspect="1"/>
              </p:cNvSpPr>
              <p:nvPr/>
            </p:nvSpPr>
            <p:spPr>
              <a:xfrm rot="3480000">
                <a:off x="1883449" y="4411005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69" name="Freeform 68"/>
              <p:cNvSpPr>
                <a:spLocks noChangeAspect="1"/>
              </p:cNvSpPr>
              <p:nvPr/>
            </p:nvSpPr>
            <p:spPr>
              <a:xfrm rot="7200000">
                <a:off x="2721866" y="4217381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70" name="Freeform 69"/>
              <p:cNvSpPr>
                <a:spLocks noChangeAspect="1"/>
              </p:cNvSpPr>
              <p:nvPr/>
            </p:nvSpPr>
            <p:spPr>
              <a:xfrm rot="7200000">
                <a:off x="2064057" y="4207464"/>
                <a:ext cx="29762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71" name="Freeform 70"/>
              <p:cNvSpPr>
                <a:spLocks noChangeAspect="1"/>
              </p:cNvSpPr>
              <p:nvPr/>
            </p:nvSpPr>
            <p:spPr>
              <a:xfrm rot="3480000">
                <a:off x="1525871" y="4123300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72" name="Freeform 71"/>
              <p:cNvSpPr>
                <a:spLocks noChangeAspect="1"/>
              </p:cNvSpPr>
              <p:nvPr/>
            </p:nvSpPr>
            <p:spPr>
              <a:xfrm rot="7200000">
                <a:off x="2364288" y="3929676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73" name="Freeform 72"/>
              <p:cNvSpPr>
                <a:spLocks noChangeAspect="1"/>
              </p:cNvSpPr>
              <p:nvPr/>
            </p:nvSpPr>
            <p:spPr>
              <a:xfrm rot="7200000">
                <a:off x="1704794" y="3921442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</p:grpSp>
        <p:grpSp>
          <p:nvGrpSpPr>
            <p:cNvPr id="2062" name="Group 48"/>
            <p:cNvGrpSpPr>
              <a:grpSpLocks/>
            </p:cNvGrpSpPr>
            <p:nvPr/>
          </p:nvGrpSpPr>
          <p:grpSpPr bwMode="auto">
            <a:xfrm>
              <a:off x="6929454" y="3076579"/>
              <a:ext cx="1017587" cy="852487"/>
              <a:chOff x="1194821" y="3667126"/>
              <a:chExt cx="1867456" cy="1497779"/>
            </a:xfrm>
          </p:grpSpPr>
          <p:sp>
            <p:nvSpPr>
              <p:cNvPr id="16" name="Freeform 15"/>
              <p:cNvSpPr/>
              <p:nvPr/>
            </p:nvSpPr>
            <p:spPr>
              <a:xfrm>
                <a:off x="1193287" y="3665512"/>
                <a:ext cx="1868850" cy="1498054"/>
              </a:xfrm>
              <a:custGeom>
                <a:avLst/>
                <a:gdLst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40072 w 1154895"/>
                  <a:gd name="connsiteY42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0" fmla="*/ 28196 w 1154895"/>
                  <a:gd name="connsiteY0" fmla="*/ 285008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  <a:gd name="connsiteX44" fmla="*/ 28196 w 1154895"/>
                  <a:gd name="connsiteY44" fmla="*/ 285008 h 926275"/>
                  <a:gd name="connsiteX0" fmla="*/ 40072 w 1154895"/>
                  <a:gd name="connsiteY0" fmla="*/ 225631 h 926275"/>
                  <a:gd name="connsiteX1" fmla="*/ 63822 w 1154895"/>
                  <a:gd name="connsiteY1" fmla="*/ 190005 h 926275"/>
                  <a:gd name="connsiteX2" fmla="*/ 99448 w 1154895"/>
                  <a:gd name="connsiteY2" fmla="*/ 178130 h 926275"/>
                  <a:gd name="connsiteX3" fmla="*/ 265703 w 1154895"/>
                  <a:gd name="connsiteY3" fmla="*/ 154379 h 926275"/>
                  <a:gd name="connsiteX4" fmla="*/ 301329 w 1154895"/>
                  <a:gd name="connsiteY4" fmla="*/ 142504 h 926275"/>
                  <a:gd name="connsiteX5" fmla="*/ 336955 w 1154895"/>
                  <a:gd name="connsiteY5" fmla="*/ 118753 h 926275"/>
                  <a:gd name="connsiteX6" fmla="*/ 408207 w 1154895"/>
                  <a:gd name="connsiteY6" fmla="*/ 95003 h 926275"/>
                  <a:gd name="connsiteX7" fmla="*/ 443833 w 1154895"/>
                  <a:gd name="connsiteY7" fmla="*/ 71252 h 926275"/>
                  <a:gd name="connsiteX8" fmla="*/ 562586 w 1154895"/>
                  <a:gd name="connsiteY8" fmla="*/ 47501 h 926275"/>
                  <a:gd name="connsiteX9" fmla="*/ 633838 w 1154895"/>
                  <a:gd name="connsiteY9" fmla="*/ 23751 h 926275"/>
                  <a:gd name="connsiteX10" fmla="*/ 669464 w 1154895"/>
                  <a:gd name="connsiteY10" fmla="*/ 11875 h 926275"/>
                  <a:gd name="connsiteX11" fmla="*/ 705090 w 1154895"/>
                  <a:gd name="connsiteY11" fmla="*/ 0 h 926275"/>
                  <a:gd name="connsiteX12" fmla="*/ 776342 w 1154895"/>
                  <a:gd name="connsiteY12" fmla="*/ 11875 h 926275"/>
                  <a:gd name="connsiteX13" fmla="*/ 847594 w 1154895"/>
                  <a:gd name="connsiteY13" fmla="*/ 35626 h 926275"/>
                  <a:gd name="connsiteX14" fmla="*/ 883220 w 1154895"/>
                  <a:gd name="connsiteY14" fmla="*/ 59377 h 926275"/>
                  <a:gd name="connsiteX15" fmla="*/ 906970 w 1154895"/>
                  <a:gd name="connsiteY15" fmla="*/ 95003 h 926275"/>
                  <a:gd name="connsiteX16" fmla="*/ 942596 w 1154895"/>
                  <a:gd name="connsiteY16" fmla="*/ 106878 h 926275"/>
                  <a:gd name="connsiteX17" fmla="*/ 978222 w 1154895"/>
                  <a:gd name="connsiteY17" fmla="*/ 178130 h 926275"/>
                  <a:gd name="connsiteX18" fmla="*/ 1013848 w 1154895"/>
                  <a:gd name="connsiteY18" fmla="*/ 201881 h 926275"/>
                  <a:gd name="connsiteX19" fmla="*/ 1096976 w 1154895"/>
                  <a:gd name="connsiteY19" fmla="*/ 296883 h 926275"/>
                  <a:gd name="connsiteX20" fmla="*/ 1108851 w 1154895"/>
                  <a:gd name="connsiteY20" fmla="*/ 332509 h 926275"/>
                  <a:gd name="connsiteX21" fmla="*/ 1144477 w 1154895"/>
                  <a:gd name="connsiteY21" fmla="*/ 403761 h 926275"/>
                  <a:gd name="connsiteX22" fmla="*/ 1108851 w 1154895"/>
                  <a:gd name="connsiteY22" fmla="*/ 605642 h 926275"/>
                  <a:gd name="connsiteX23" fmla="*/ 1096976 w 1154895"/>
                  <a:gd name="connsiteY23" fmla="*/ 641268 h 926275"/>
                  <a:gd name="connsiteX24" fmla="*/ 1061350 w 1154895"/>
                  <a:gd name="connsiteY24" fmla="*/ 665018 h 926275"/>
                  <a:gd name="connsiteX25" fmla="*/ 978222 w 1154895"/>
                  <a:gd name="connsiteY25" fmla="*/ 760021 h 926275"/>
                  <a:gd name="connsiteX26" fmla="*/ 930721 w 1154895"/>
                  <a:gd name="connsiteY26" fmla="*/ 819398 h 926275"/>
                  <a:gd name="connsiteX27" fmla="*/ 906970 w 1154895"/>
                  <a:gd name="connsiteY27" fmla="*/ 855023 h 926275"/>
                  <a:gd name="connsiteX28" fmla="*/ 800092 w 1154895"/>
                  <a:gd name="connsiteY28" fmla="*/ 890649 h 926275"/>
                  <a:gd name="connsiteX29" fmla="*/ 728840 w 1154895"/>
                  <a:gd name="connsiteY29" fmla="*/ 914400 h 926275"/>
                  <a:gd name="connsiteX30" fmla="*/ 693214 w 1154895"/>
                  <a:gd name="connsiteY30" fmla="*/ 926275 h 926275"/>
                  <a:gd name="connsiteX31" fmla="*/ 479459 w 1154895"/>
                  <a:gd name="connsiteY31" fmla="*/ 902525 h 926275"/>
                  <a:gd name="connsiteX32" fmla="*/ 443833 w 1154895"/>
                  <a:gd name="connsiteY32" fmla="*/ 890649 h 926275"/>
                  <a:gd name="connsiteX33" fmla="*/ 277578 w 1154895"/>
                  <a:gd name="connsiteY33" fmla="*/ 878774 h 926275"/>
                  <a:gd name="connsiteX34" fmla="*/ 170700 w 1154895"/>
                  <a:gd name="connsiteY34" fmla="*/ 843148 h 926275"/>
                  <a:gd name="connsiteX35" fmla="*/ 135074 w 1154895"/>
                  <a:gd name="connsiteY35" fmla="*/ 831273 h 926275"/>
                  <a:gd name="connsiteX36" fmla="*/ 111324 w 1154895"/>
                  <a:gd name="connsiteY36" fmla="*/ 795647 h 926275"/>
                  <a:gd name="connsiteX37" fmla="*/ 40072 w 1154895"/>
                  <a:gd name="connsiteY37" fmla="*/ 748146 h 926275"/>
                  <a:gd name="connsiteX38" fmla="*/ 4446 w 1154895"/>
                  <a:gd name="connsiteY38" fmla="*/ 629392 h 926275"/>
                  <a:gd name="connsiteX39" fmla="*/ 40072 w 1154895"/>
                  <a:gd name="connsiteY39" fmla="*/ 403761 h 926275"/>
                  <a:gd name="connsiteX40" fmla="*/ 51947 w 1154895"/>
                  <a:gd name="connsiteY40" fmla="*/ 368135 h 926275"/>
                  <a:gd name="connsiteX41" fmla="*/ 63822 w 1154895"/>
                  <a:gd name="connsiteY41" fmla="*/ 332509 h 926275"/>
                  <a:gd name="connsiteX42" fmla="*/ 33468 w 1154895"/>
                  <a:gd name="connsiteY42" fmla="*/ 258740 h 926275"/>
                  <a:gd name="connsiteX43" fmla="*/ 40072 w 1154895"/>
                  <a:gd name="connsiteY43" fmla="*/ 225631 h 926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154895" h="926275">
                    <a:moveTo>
                      <a:pt x="40072" y="225631"/>
                    </a:moveTo>
                    <a:lnTo>
                      <a:pt x="63822" y="190005"/>
                    </a:lnTo>
                    <a:cubicBezTo>
                      <a:pt x="73597" y="182185"/>
                      <a:pt x="87228" y="180845"/>
                      <a:pt x="99448" y="178130"/>
                    </a:cubicBezTo>
                    <a:cubicBezTo>
                      <a:pt x="143470" y="168348"/>
                      <a:pt x="224624" y="159514"/>
                      <a:pt x="265703" y="154379"/>
                    </a:cubicBezTo>
                    <a:cubicBezTo>
                      <a:pt x="277578" y="150421"/>
                      <a:pt x="290133" y="148102"/>
                      <a:pt x="301329" y="142504"/>
                    </a:cubicBezTo>
                    <a:cubicBezTo>
                      <a:pt x="314095" y="136121"/>
                      <a:pt x="323913" y="124550"/>
                      <a:pt x="336955" y="118753"/>
                    </a:cubicBezTo>
                    <a:cubicBezTo>
                      <a:pt x="359833" y="108585"/>
                      <a:pt x="408207" y="95003"/>
                      <a:pt x="408207" y="95003"/>
                    </a:cubicBezTo>
                    <a:cubicBezTo>
                      <a:pt x="420082" y="87086"/>
                      <a:pt x="430715" y="76874"/>
                      <a:pt x="443833" y="71252"/>
                    </a:cubicBezTo>
                    <a:cubicBezTo>
                      <a:pt x="471458" y="59413"/>
                      <a:pt x="539020" y="53393"/>
                      <a:pt x="562586" y="47501"/>
                    </a:cubicBezTo>
                    <a:cubicBezTo>
                      <a:pt x="586874" y="41429"/>
                      <a:pt x="610087" y="31668"/>
                      <a:pt x="633838" y="23751"/>
                    </a:cubicBezTo>
                    <a:lnTo>
                      <a:pt x="669464" y="11875"/>
                    </a:lnTo>
                    <a:lnTo>
                      <a:pt x="705090" y="0"/>
                    </a:lnTo>
                    <a:cubicBezTo>
                      <a:pt x="728841" y="3958"/>
                      <a:pt x="752983" y="6035"/>
                      <a:pt x="776342" y="11875"/>
                    </a:cubicBezTo>
                    <a:cubicBezTo>
                      <a:pt x="800630" y="17947"/>
                      <a:pt x="847594" y="35626"/>
                      <a:pt x="847594" y="35626"/>
                    </a:cubicBezTo>
                    <a:cubicBezTo>
                      <a:pt x="859469" y="43543"/>
                      <a:pt x="873128" y="49285"/>
                      <a:pt x="883220" y="59377"/>
                    </a:cubicBezTo>
                    <a:cubicBezTo>
                      <a:pt x="893312" y="69469"/>
                      <a:pt x="895825" y="86087"/>
                      <a:pt x="906970" y="95003"/>
                    </a:cubicBezTo>
                    <a:cubicBezTo>
                      <a:pt x="916745" y="102823"/>
                      <a:pt x="930721" y="102920"/>
                      <a:pt x="942596" y="106878"/>
                    </a:cubicBezTo>
                    <a:cubicBezTo>
                      <a:pt x="952254" y="135852"/>
                      <a:pt x="955203" y="155111"/>
                      <a:pt x="978222" y="178130"/>
                    </a:cubicBezTo>
                    <a:cubicBezTo>
                      <a:pt x="988314" y="188222"/>
                      <a:pt x="1001973" y="193964"/>
                      <a:pt x="1013848" y="201881"/>
                    </a:cubicBezTo>
                    <a:cubicBezTo>
                      <a:pt x="1069267" y="285008"/>
                      <a:pt x="1037599" y="257299"/>
                      <a:pt x="1096976" y="296883"/>
                    </a:cubicBezTo>
                    <a:cubicBezTo>
                      <a:pt x="1100934" y="308758"/>
                      <a:pt x="1103253" y="321313"/>
                      <a:pt x="1108851" y="332509"/>
                    </a:cubicBezTo>
                    <a:cubicBezTo>
                      <a:pt x="1154895" y="424600"/>
                      <a:pt x="1114624" y="314207"/>
                      <a:pt x="1144477" y="403761"/>
                    </a:cubicBezTo>
                    <a:cubicBezTo>
                      <a:pt x="1130334" y="559323"/>
                      <a:pt x="1146427" y="492911"/>
                      <a:pt x="1108851" y="605642"/>
                    </a:cubicBezTo>
                    <a:cubicBezTo>
                      <a:pt x="1104893" y="617517"/>
                      <a:pt x="1107391" y="634325"/>
                      <a:pt x="1096976" y="641268"/>
                    </a:cubicBezTo>
                    <a:lnTo>
                      <a:pt x="1061350" y="665018"/>
                    </a:lnTo>
                    <a:cubicBezTo>
                      <a:pt x="1005931" y="748145"/>
                      <a:pt x="1037599" y="720436"/>
                      <a:pt x="978222" y="760021"/>
                    </a:cubicBezTo>
                    <a:cubicBezTo>
                      <a:pt x="955105" y="829375"/>
                      <a:pt x="984435" y="765685"/>
                      <a:pt x="930721" y="819398"/>
                    </a:cubicBezTo>
                    <a:cubicBezTo>
                      <a:pt x="920629" y="829490"/>
                      <a:pt x="919073" y="847459"/>
                      <a:pt x="906970" y="855023"/>
                    </a:cubicBezTo>
                    <a:cubicBezTo>
                      <a:pt x="906964" y="855027"/>
                      <a:pt x="817908" y="884710"/>
                      <a:pt x="800092" y="890649"/>
                    </a:cubicBezTo>
                    <a:lnTo>
                      <a:pt x="728840" y="914400"/>
                    </a:lnTo>
                    <a:lnTo>
                      <a:pt x="693214" y="926275"/>
                    </a:lnTo>
                    <a:cubicBezTo>
                      <a:pt x="621962" y="918358"/>
                      <a:pt x="547470" y="925197"/>
                      <a:pt x="479459" y="902525"/>
                    </a:cubicBezTo>
                    <a:cubicBezTo>
                      <a:pt x="467584" y="898566"/>
                      <a:pt x="456265" y="892112"/>
                      <a:pt x="443833" y="890649"/>
                    </a:cubicBezTo>
                    <a:cubicBezTo>
                      <a:pt x="388654" y="884157"/>
                      <a:pt x="332996" y="882732"/>
                      <a:pt x="277578" y="878774"/>
                    </a:cubicBezTo>
                    <a:lnTo>
                      <a:pt x="170700" y="843148"/>
                    </a:lnTo>
                    <a:lnTo>
                      <a:pt x="135074" y="831273"/>
                    </a:lnTo>
                    <a:cubicBezTo>
                      <a:pt x="127157" y="819398"/>
                      <a:pt x="122065" y="805045"/>
                      <a:pt x="111324" y="795647"/>
                    </a:cubicBezTo>
                    <a:cubicBezTo>
                      <a:pt x="89842" y="776850"/>
                      <a:pt x="40072" y="748146"/>
                      <a:pt x="40072" y="748146"/>
                    </a:cubicBezTo>
                    <a:cubicBezTo>
                      <a:pt x="11160" y="661410"/>
                      <a:pt x="22393" y="701182"/>
                      <a:pt x="4446" y="629392"/>
                    </a:cubicBezTo>
                    <a:cubicBezTo>
                      <a:pt x="18241" y="450047"/>
                      <a:pt x="0" y="523978"/>
                      <a:pt x="40072" y="403761"/>
                    </a:cubicBezTo>
                    <a:lnTo>
                      <a:pt x="51947" y="368135"/>
                    </a:lnTo>
                    <a:lnTo>
                      <a:pt x="63822" y="332509"/>
                    </a:lnTo>
                    <a:cubicBezTo>
                      <a:pt x="60742" y="314276"/>
                      <a:pt x="37426" y="276553"/>
                      <a:pt x="33468" y="258740"/>
                    </a:cubicBezTo>
                    <a:cubicBezTo>
                      <a:pt x="29510" y="240927"/>
                      <a:pt x="38971" y="231149"/>
                      <a:pt x="40072" y="225631"/>
                    </a:cubicBezTo>
                    <a:close/>
                  </a:path>
                </a:pathLst>
              </a:custGeom>
              <a:solidFill>
                <a:srgbClr val="E7E1D1"/>
              </a:solidFill>
              <a:ln w="19050">
                <a:solidFill>
                  <a:srgbClr val="AC975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7" name="Freeform 16"/>
              <p:cNvSpPr>
                <a:spLocks noChangeAspect="1"/>
              </p:cNvSpPr>
              <p:nvPr/>
            </p:nvSpPr>
            <p:spPr>
              <a:xfrm rot="1080000">
                <a:off x="1925310" y="4197932"/>
                <a:ext cx="344084" cy="3836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solidFill>
                  <a:srgbClr val="AC975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8" name="Freeform 17"/>
              <p:cNvSpPr>
                <a:spLocks noChangeAspect="1"/>
              </p:cNvSpPr>
              <p:nvPr/>
            </p:nvSpPr>
            <p:spPr>
              <a:xfrm rot="1080000">
                <a:off x="1611585" y="4148328"/>
                <a:ext cx="57348" cy="62831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19" name="Freeform 18"/>
              <p:cNvSpPr>
                <a:spLocks noChangeAspect="1"/>
              </p:cNvSpPr>
              <p:nvPr/>
            </p:nvSpPr>
            <p:spPr>
              <a:xfrm rot="1800000">
                <a:off x="1766761" y="4300449"/>
                <a:ext cx="43855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0" name="Freeform 19"/>
              <p:cNvSpPr>
                <a:spLocks noChangeAspect="1"/>
              </p:cNvSpPr>
              <p:nvPr/>
            </p:nvSpPr>
            <p:spPr>
              <a:xfrm rot="3480000">
                <a:off x="1515612" y="4427566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1" name="Freeform 20"/>
              <p:cNvSpPr>
                <a:spLocks noChangeAspect="1"/>
              </p:cNvSpPr>
              <p:nvPr/>
            </p:nvSpPr>
            <p:spPr>
              <a:xfrm rot="1080000">
                <a:off x="2151325" y="4865939"/>
                <a:ext cx="53974" cy="59525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2" name="Freeform 21"/>
              <p:cNvSpPr>
                <a:spLocks noChangeAspect="1"/>
              </p:cNvSpPr>
              <p:nvPr/>
            </p:nvSpPr>
            <p:spPr>
              <a:xfrm rot="1800000">
                <a:off x="2296382" y="4650987"/>
                <a:ext cx="43853" cy="49603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3" name="Freeform 22"/>
              <p:cNvSpPr>
                <a:spLocks noChangeAspect="1"/>
              </p:cNvSpPr>
              <p:nvPr/>
            </p:nvSpPr>
            <p:spPr>
              <a:xfrm rot="3480000">
                <a:off x="2043543" y="4779792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4" name="Freeform 23"/>
              <p:cNvSpPr>
                <a:spLocks noChangeAspect="1"/>
              </p:cNvSpPr>
              <p:nvPr/>
            </p:nvSpPr>
            <p:spPr>
              <a:xfrm rot="5280000">
                <a:off x="2151790" y="4002291"/>
                <a:ext cx="46298" cy="5397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5" name="Freeform 24"/>
              <p:cNvSpPr>
                <a:spLocks noChangeAspect="1"/>
              </p:cNvSpPr>
              <p:nvPr/>
            </p:nvSpPr>
            <p:spPr>
              <a:xfrm rot="1800000">
                <a:off x="2306501" y="4158248"/>
                <a:ext cx="43855" cy="496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6" name="Freeform 25"/>
              <p:cNvSpPr>
                <a:spLocks noChangeAspect="1"/>
              </p:cNvSpPr>
              <p:nvPr/>
            </p:nvSpPr>
            <p:spPr>
              <a:xfrm rot="3480000">
                <a:off x="2055319" y="4288707"/>
                <a:ext cx="13228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7" name="Freeform 26"/>
              <p:cNvSpPr>
                <a:spLocks noChangeAspect="1"/>
              </p:cNvSpPr>
              <p:nvPr/>
            </p:nvSpPr>
            <p:spPr>
              <a:xfrm rot="7200000">
                <a:off x="2730160" y="4434047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8" name="Freeform 27"/>
              <p:cNvSpPr>
                <a:spLocks noChangeAspect="1"/>
              </p:cNvSpPr>
              <p:nvPr/>
            </p:nvSpPr>
            <p:spPr>
              <a:xfrm rot="7200000">
                <a:off x="2881961" y="4586168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29" name="Freeform 28"/>
              <p:cNvSpPr>
                <a:spLocks noChangeAspect="1"/>
              </p:cNvSpPr>
              <p:nvPr/>
            </p:nvSpPr>
            <p:spPr>
              <a:xfrm rot="7200000">
                <a:off x="2222466" y="4574561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0" name="Freeform 29"/>
              <p:cNvSpPr>
                <a:spLocks noChangeAspect="1"/>
              </p:cNvSpPr>
              <p:nvPr/>
            </p:nvSpPr>
            <p:spPr>
              <a:xfrm rot="3480000">
                <a:off x="1540912" y="4779792"/>
                <a:ext cx="16536" cy="1686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1" name="Freeform 30"/>
              <p:cNvSpPr>
                <a:spLocks noChangeAspect="1"/>
              </p:cNvSpPr>
              <p:nvPr/>
            </p:nvSpPr>
            <p:spPr>
              <a:xfrm rot="7200000">
                <a:off x="2382701" y="4586168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2" name="Freeform 31"/>
              <p:cNvSpPr>
                <a:spLocks noChangeAspect="1"/>
              </p:cNvSpPr>
              <p:nvPr/>
            </p:nvSpPr>
            <p:spPr>
              <a:xfrm rot="7200000">
                <a:off x="1721519" y="4576248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3" name="Freeform 32"/>
              <p:cNvSpPr>
                <a:spLocks noChangeAspect="1"/>
              </p:cNvSpPr>
              <p:nvPr/>
            </p:nvSpPr>
            <p:spPr>
              <a:xfrm rot="3480000">
                <a:off x="1827647" y="4138240"/>
                <a:ext cx="16536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4" name="Freeform 33"/>
              <p:cNvSpPr>
                <a:spLocks noChangeAspect="1"/>
              </p:cNvSpPr>
              <p:nvPr/>
            </p:nvSpPr>
            <p:spPr>
              <a:xfrm rot="7200000">
                <a:off x="2666065" y="3944616"/>
                <a:ext cx="29764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5" name="Freeform 34"/>
              <p:cNvSpPr>
                <a:spLocks noChangeAspect="1"/>
              </p:cNvSpPr>
              <p:nvPr/>
            </p:nvSpPr>
            <p:spPr>
              <a:xfrm rot="7200000">
                <a:off x="2006570" y="3929701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6" name="Freeform 35"/>
              <p:cNvSpPr>
                <a:spLocks noChangeAspect="1"/>
              </p:cNvSpPr>
              <p:nvPr/>
            </p:nvSpPr>
            <p:spPr>
              <a:xfrm rot="3480000">
                <a:off x="1827647" y="4994745"/>
                <a:ext cx="16534" cy="1686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7" name="Freeform 36"/>
              <p:cNvSpPr>
                <a:spLocks noChangeAspect="1"/>
              </p:cNvSpPr>
              <p:nvPr/>
            </p:nvSpPr>
            <p:spPr>
              <a:xfrm rot="7200000">
                <a:off x="2666065" y="4801121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8" name="Freeform 37"/>
              <p:cNvSpPr>
                <a:spLocks noChangeAspect="1"/>
              </p:cNvSpPr>
              <p:nvPr/>
            </p:nvSpPr>
            <p:spPr>
              <a:xfrm rot="7200000">
                <a:off x="2004916" y="4787860"/>
                <a:ext cx="33070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39" name="Freeform 38"/>
              <p:cNvSpPr>
                <a:spLocks noChangeAspect="1"/>
              </p:cNvSpPr>
              <p:nvPr/>
            </p:nvSpPr>
            <p:spPr>
              <a:xfrm rot="3480000">
                <a:off x="1883309" y="4411032"/>
                <a:ext cx="16534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40" name="Freeform 39"/>
              <p:cNvSpPr>
                <a:spLocks noChangeAspect="1"/>
              </p:cNvSpPr>
              <p:nvPr/>
            </p:nvSpPr>
            <p:spPr>
              <a:xfrm rot="7200000">
                <a:off x="2721726" y="4217408"/>
                <a:ext cx="29762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41" name="Freeform 40"/>
              <p:cNvSpPr>
                <a:spLocks noChangeAspect="1"/>
              </p:cNvSpPr>
              <p:nvPr/>
            </p:nvSpPr>
            <p:spPr>
              <a:xfrm rot="7200000">
                <a:off x="2063916" y="4207489"/>
                <a:ext cx="29764" cy="37106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42" name="Freeform 41"/>
              <p:cNvSpPr>
                <a:spLocks noChangeAspect="1"/>
              </p:cNvSpPr>
              <p:nvPr/>
            </p:nvSpPr>
            <p:spPr>
              <a:xfrm rot="3480000">
                <a:off x="1525731" y="4123325"/>
                <a:ext cx="16536" cy="20240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43" name="Freeform 42"/>
              <p:cNvSpPr>
                <a:spLocks noChangeAspect="1"/>
              </p:cNvSpPr>
              <p:nvPr/>
            </p:nvSpPr>
            <p:spPr>
              <a:xfrm rot="7200000">
                <a:off x="2364148" y="3929701"/>
                <a:ext cx="29764" cy="37108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  <p:sp>
            <p:nvSpPr>
              <p:cNvPr id="44" name="Freeform 43"/>
              <p:cNvSpPr>
                <a:spLocks noChangeAspect="1"/>
              </p:cNvSpPr>
              <p:nvPr/>
            </p:nvSpPr>
            <p:spPr>
              <a:xfrm rot="7200000">
                <a:off x="1704654" y="3921469"/>
                <a:ext cx="29762" cy="33734"/>
              </a:xfrm>
              <a:custGeom>
                <a:avLst/>
                <a:gdLst>
                  <a:gd name="connsiteX0" fmla="*/ 43251 w 128868"/>
                  <a:gd name="connsiteY0" fmla="*/ 14122 h 120037"/>
                  <a:gd name="connsiteX1" fmla="*/ 18537 w 128868"/>
                  <a:gd name="connsiteY1" fmla="*/ 38836 h 120037"/>
                  <a:gd name="connsiteX2" fmla="*/ 11476 w 128868"/>
                  <a:gd name="connsiteY2" fmla="*/ 49427 h 120037"/>
                  <a:gd name="connsiteX3" fmla="*/ 7946 w 128868"/>
                  <a:gd name="connsiteY3" fmla="*/ 60019 h 120037"/>
                  <a:gd name="connsiteX4" fmla="*/ 885 w 128868"/>
                  <a:gd name="connsiteY4" fmla="*/ 70610 h 120037"/>
                  <a:gd name="connsiteX5" fmla="*/ 4415 w 128868"/>
                  <a:gd name="connsiteY5" fmla="*/ 102385 h 120037"/>
                  <a:gd name="connsiteX6" fmla="*/ 7946 w 128868"/>
                  <a:gd name="connsiteY6" fmla="*/ 112976 h 120037"/>
                  <a:gd name="connsiteX7" fmla="*/ 29129 w 128868"/>
                  <a:gd name="connsiteY7" fmla="*/ 120037 h 120037"/>
                  <a:gd name="connsiteX8" fmla="*/ 57373 w 128868"/>
                  <a:gd name="connsiteY8" fmla="*/ 116507 h 120037"/>
                  <a:gd name="connsiteX9" fmla="*/ 64434 w 128868"/>
                  <a:gd name="connsiteY9" fmla="*/ 105915 h 120037"/>
                  <a:gd name="connsiteX10" fmla="*/ 85617 w 128868"/>
                  <a:gd name="connsiteY10" fmla="*/ 98854 h 120037"/>
                  <a:gd name="connsiteX11" fmla="*/ 106800 w 128868"/>
                  <a:gd name="connsiteY11" fmla="*/ 91793 h 120037"/>
                  <a:gd name="connsiteX12" fmla="*/ 117391 w 128868"/>
                  <a:gd name="connsiteY12" fmla="*/ 84732 h 120037"/>
                  <a:gd name="connsiteX13" fmla="*/ 120922 w 128868"/>
                  <a:gd name="connsiteY13" fmla="*/ 74141 h 120037"/>
                  <a:gd name="connsiteX14" fmla="*/ 127983 w 128868"/>
                  <a:gd name="connsiteY14" fmla="*/ 63549 h 120037"/>
                  <a:gd name="connsiteX15" fmla="*/ 124452 w 128868"/>
                  <a:gd name="connsiteY15" fmla="*/ 31775 h 120037"/>
                  <a:gd name="connsiteX16" fmla="*/ 120922 w 128868"/>
                  <a:gd name="connsiteY16" fmla="*/ 21183 h 120037"/>
                  <a:gd name="connsiteX17" fmla="*/ 99739 w 128868"/>
                  <a:gd name="connsiteY17" fmla="*/ 7061 h 120037"/>
                  <a:gd name="connsiteX18" fmla="*/ 78556 w 128868"/>
                  <a:gd name="connsiteY18" fmla="*/ 0 h 120037"/>
                  <a:gd name="connsiteX19" fmla="*/ 53842 w 128868"/>
                  <a:gd name="connsiteY19" fmla="*/ 3531 h 120037"/>
                  <a:gd name="connsiteX20" fmla="*/ 43251 w 128868"/>
                  <a:gd name="connsiteY20" fmla="*/ 14122 h 12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8868" h="120037">
                    <a:moveTo>
                      <a:pt x="43251" y="14122"/>
                    </a:moveTo>
                    <a:cubicBezTo>
                      <a:pt x="24608" y="20337"/>
                      <a:pt x="34724" y="14556"/>
                      <a:pt x="18537" y="38836"/>
                    </a:cubicBezTo>
                    <a:lnTo>
                      <a:pt x="11476" y="49427"/>
                    </a:lnTo>
                    <a:cubicBezTo>
                      <a:pt x="10299" y="52958"/>
                      <a:pt x="9610" y="56690"/>
                      <a:pt x="7946" y="60019"/>
                    </a:cubicBezTo>
                    <a:cubicBezTo>
                      <a:pt x="6049" y="63814"/>
                      <a:pt x="1237" y="66382"/>
                      <a:pt x="885" y="70610"/>
                    </a:cubicBezTo>
                    <a:cubicBezTo>
                      <a:pt x="0" y="81230"/>
                      <a:pt x="2663" y="91873"/>
                      <a:pt x="4415" y="102385"/>
                    </a:cubicBezTo>
                    <a:cubicBezTo>
                      <a:pt x="5027" y="106056"/>
                      <a:pt x="4918" y="110813"/>
                      <a:pt x="7946" y="112976"/>
                    </a:cubicBezTo>
                    <a:cubicBezTo>
                      <a:pt x="14003" y="117302"/>
                      <a:pt x="29129" y="120037"/>
                      <a:pt x="29129" y="120037"/>
                    </a:cubicBezTo>
                    <a:cubicBezTo>
                      <a:pt x="38544" y="118860"/>
                      <a:pt x="48564" y="120031"/>
                      <a:pt x="57373" y="116507"/>
                    </a:cubicBezTo>
                    <a:cubicBezTo>
                      <a:pt x="61313" y="114931"/>
                      <a:pt x="60836" y="108164"/>
                      <a:pt x="64434" y="105915"/>
                    </a:cubicBezTo>
                    <a:cubicBezTo>
                      <a:pt x="70746" y="101970"/>
                      <a:pt x="78556" y="101208"/>
                      <a:pt x="85617" y="98854"/>
                    </a:cubicBezTo>
                    <a:cubicBezTo>
                      <a:pt x="85621" y="98853"/>
                      <a:pt x="106797" y="91795"/>
                      <a:pt x="106800" y="91793"/>
                    </a:cubicBezTo>
                    <a:lnTo>
                      <a:pt x="117391" y="84732"/>
                    </a:lnTo>
                    <a:cubicBezTo>
                      <a:pt x="118568" y="81202"/>
                      <a:pt x="119258" y="77469"/>
                      <a:pt x="120922" y="74141"/>
                    </a:cubicBezTo>
                    <a:cubicBezTo>
                      <a:pt x="122820" y="70346"/>
                      <a:pt x="127631" y="67778"/>
                      <a:pt x="127983" y="63549"/>
                    </a:cubicBezTo>
                    <a:cubicBezTo>
                      <a:pt x="128868" y="52929"/>
                      <a:pt x="126204" y="42287"/>
                      <a:pt x="124452" y="31775"/>
                    </a:cubicBezTo>
                    <a:cubicBezTo>
                      <a:pt x="123840" y="28104"/>
                      <a:pt x="123554" y="23815"/>
                      <a:pt x="120922" y="21183"/>
                    </a:cubicBezTo>
                    <a:cubicBezTo>
                      <a:pt x="114921" y="15182"/>
                      <a:pt x="107790" y="9745"/>
                      <a:pt x="99739" y="7061"/>
                    </a:cubicBezTo>
                    <a:lnTo>
                      <a:pt x="78556" y="0"/>
                    </a:lnTo>
                    <a:cubicBezTo>
                      <a:pt x="70318" y="1177"/>
                      <a:pt x="61813" y="1140"/>
                      <a:pt x="53842" y="3531"/>
                    </a:cubicBezTo>
                    <a:cubicBezTo>
                      <a:pt x="47480" y="5440"/>
                      <a:pt x="40761" y="13082"/>
                      <a:pt x="43251" y="14122"/>
                    </a:cubicBezTo>
                    <a:close/>
                  </a:path>
                </a:pathLst>
              </a:custGeom>
              <a:solidFill>
                <a:srgbClr val="D3C8A9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SG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 bwMode="auto">
          <a:xfrm>
            <a:off x="714348" y="4786322"/>
            <a:ext cx="7786687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SG" sz="3200" dirty="0">
                <a:latin typeface="+mn-lt"/>
              </a:rPr>
              <a:t>Jonathan knows that by mixing ice and </a:t>
            </a:r>
            <a:r>
              <a:rPr lang="en-SG" sz="3200" dirty="0" smtClean="0">
                <a:latin typeface="+mn-lt"/>
              </a:rPr>
              <a:t>water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SG" sz="3200" dirty="0" smtClean="0">
                <a:latin typeface="+mn-lt"/>
              </a:rPr>
              <a:t>in </a:t>
            </a:r>
            <a:r>
              <a:rPr lang="en-SG" sz="3200" dirty="0">
                <a:latin typeface="+mn-lt"/>
              </a:rPr>
              <a:t>certain </a:t>
            </a:r>
            <a:r>
              <a:rPr lang="en-SG" sz="3200" dirty="0" smtClean="0">
                <a:latin typeface="+mn-lt"/>
              </a:rPr>
              <a:t>proportions, </a:t>
            </a:r>
            <a:r>
              <a:rPr lang="en-SG" sz="3200" dirty="0">
                <a:latin typeface="+mn-lt"/>
              </a:rPr>
              <a:t>he will be able to </a:t>
            </a:r>
            <a:r>
              <a:rPr lang="en-SG" sz="3200" dirty="0" smtClean="0">
                <a:latin typeface="+mn-lt"/>
              </a:rPr>
              <a:t>get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SG" sz="3200" dirty="0" smtClean="0">
                <a:latin typeface="+mn-lt"/>
              </a:rPr>
              <a:t>the water </a:t>
            </a:r>
            <a:r>
              <a:rPr lang="en-SG" sz="3200" dirty="0">
                <a:latin typeface="+mn-lt"/>
              </a:rPr>
              <a:t>at the required temperature.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endParaRPr lang="en-GB" sz="3200" dirty="0">
              <a:latin typeface="+mn-lt"/>
              <a:cs typeface="+mn-cs"/>
            </a:endParaRPr>
          </a:p>
        </p:txBody>
      </p:sp>
      <p:pic>
        <p:nvPicPr>
          <p:cNvPr id="4099" name="Picture 335" descr="ic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5" y="2714607"/>
            <a:ext cx="2000267" cy="2000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336" descr="Water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2643182"/>
            <a:ext cx="1785934" cy="2016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2"/>
          <p:cNvSpPr txBox="1">
            <a:spLocks/>
          </p:cNvSpPr>
          <p:nvPr/>
        </p:nvSpPr>
        <p:spPr bwMode="auto">
          <a:xfrm>
            <a:off x="785786" y="214290"/>
            <a:ext cx="785818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GB" sz="3200" dirty="0" smtClean="0">
                <a:latin typeface="+mn-lt"/>
                <a:cs typeface="+mn-cs"/>
              </a:rPr>
              <a:t>Therefore, the container of cells will be placed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GB" sz="3200" dirty="0" smtClean="0">
                <a:latin typeface="+mn-lt"/>
                <a:cs typeface="+mn-cs"/>
              </a:rPr>
              <a:t>into an insulated beaker filled with water at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GB" sz="3200" dirty="0" smtClean="0">
                <a:latin typeface="+mn-lt"/>
                <a:cs typeface="+mn-cs"/>
              </a:rPr>
              <a:t>15</a:t>
            </a:r>
            <a:r>
              <a:rPr lang="en-SG" sz="3200" dirty="0" smtClean="0">
                <a:latin typeface="+mn-lt"/>
              </a:rPr>
              <a:t> </a:t>
            </a:r>
            <a:r>
              <a:rPr lang="en-SG" sz="3200" dirty="0" smtClean="0">
                <a:solidFill>
                  <a:prstClr val="white"/>
                </a:solidFill>
                <a:latin typeface="Calibri"/>
                <a:sym typeface="Symbol"/>
              </a:rPr>
              <a:t></a:t>
            </a:r>
            <a:r>
              <a:rPr lang="en-SG" sz="3200" dirty="0" smtClean="0">
                <a:solidFill>
                  <a:prstClr val="white"/>
                </a:solidFill>
                <a:latin typeface="Calibri"/>
              </a:rPr>
              <a:t>C</a:t>
            </a:r>
            <a:r>
              <a:rPr lang="en-SG" sz="3200" dirty="0" smtClean="0">
                <a:latin typeface="+mn-lt"/>
              </a:rPr>
              <a:t>. Jonathan has been tasked to prepare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SG" sz="3200" dirty="0" smtClean="0">
                <a:latin typeface="+mn-lt"/>
              </a:rPr>
              <a:t>the beaker of water. </a:t>
            </a:r>
            <a:endParaRPr lang="en-SG" sz="3200" dirty="0">
              <a:latin typeface="+mn-lt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endParaRPr lang="en-GB" sz="32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 txBox="1">
            <a:spLocks/>
          </p:cNvSpPr>
          <p:nvPr/>
        </p:nvSpPr>
        <p:spPr bwMode="auto">
          <a:xfrm>
            <a:off x="428625" y="214313"/>
            <a:ext cx="821531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GB" sz="3200" dirty="0">
                <a:latin typeface="+mn-lt"/>
                <a:cs typeface="+mn-cs"/>
              </a:rPr>
              <a:t>Jonathan </a:t>
            </a:r>
            <a:r>
              <a:rPr lang="en-GB" sz="3200" dirty="0" smtClean="0">
                <a:latin typeface="+mn-lt"/>
                <a:cs typeface="+mn-cs"/>
              </a:rPr>
              <a:t>thought…</a:t>
            </a:r>
            <a:endParaRPr lang="en-SG" sz="3200" dirty="0"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SG" sz="3200" dirty="0">
              <a:latin typeface="+mn-lt"/>
              <a:cs typeface="+mn-cs"/>
            </a:endParaRPr>
          </a:p>
          <a:p>
            <a:pPr marL="342900" indent="-342900" eaLnBrk="0" hangingPunct="0">
              <a:spcBef>
                <a:spcPct val="20000"/>
              </a:spcBef>
              <a:defRPr/>
            </a:pPr>
            <a:endParaRPr lang="en-GB" sz="3200" dirty="0">
              <a:latin typeface="+mn-lt"/>
              <a:cs typeface="+mn-cs"/>
            </a:endParaRPr>
          </a:p>
        </p:txBody>
      </p:sp>
      <p:sp>
        <p:nvSpPr>
          <p:cNvPr id="30" name="Cloud Callout 29"/>
          <p:cNvSpPr/>
          <p:nvPr/>
        </p:nvSpPr>
        <p:spPr>
          <a:xfrm>
            <a:off x="357158" y="2500306"/>
            <a:ext cx="4500594" cy="3571900"/>
          </a:xfrm>
          <a:prstGeom prst="cloudCallout">
            <a:avLst>
              <a:gd name="adj1" fmla="val -16706"/>
              <a:gd name="adj2" fmla="val -89499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If I put too much ice, the water will be too cold. </a:t>
            </a:r>
          </a:p>
          <a:p>
            <a:pPr algn="ctr"/>
            <a:endParaRPr lang="en-GB" dirty="0"/>
          </a:p>
        </p:txBody>
      </p:sp>
      <p:sp>
        <p:nvSpPr>
          <p:cNvPr id="31" name="Cloud Callout 30"/>
          <p:cNvSpPr/>
          <p:nvPr/>
        </p:nvSpPr>
        <p:spPr>
          <a:xfrm>
            <a:off x="5072066" y="1000108"/>
            <a:ext cx="3643338" cy="5357850"/>
          </a:xfrm>
          <a:prstGeom prst="cloudCallout">
            <a:avLst>
              <a:gd name="adj1" fmla="val -87458"/>
              <a:gd name="adj2" fmla="val -51735"/>
            </a:avLst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3200" dirty="0" smtClean="0"/>
              <a:t>But if I put too little ice, the water will be too warm for the cell samples!</a:t>
            </a:r>
          </a:p>
          <a:p>
            <a:pPr algn="ctr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4010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dirty="0" smtClean="0"/>
              <a:t>Suggest and explain how much water and how much ice Jonathan should mix.</a:t>
            </a:r>
          </a:p>
        </p:txBody>
      </p:sp>
      <p:sp>
        <p:nvSpPr>
          <p:cNvPr id="4" name="Rectangle 3"/>
          <p:cNvSpPr/>
          <p:nvPr/>
        </p:nvSpPr>
        <p:spPr>
          <a:xfrm>
            <a:off x="1764079" y="531674"/>
            <a:ext cx="5627321" cy="1754326"/>
          </a:xfrm>
          <a:prstGeom prst="rect">
            <a:avLst/>
          </a:prstGeom>
          <a:noFill/>
        </p:spPr>
        <p:txBody>
          <a:bodyPr>
            <a:prstTxWarp prst="textSto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Your challenge for the day!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1970</TotalTime>
  <Words>169</Words>
  <Application>Microsoft Office PowerPoint</Application>
  <PresentationFormat>On-screen Show (4:3)</PresentationFormat>
  <Paragraphs>30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PS13 Cool to Hot</dc:title>
  <dc:creator>Republic Polytechnic</dc:creator>
  <cp:lastModifiedBy>cindy_chua</cp:lastModifiedBy>
  <cp:revision>18</cp:revision>
  <dcterms:created xsi:type="dcterms:W3CDTF">2009-03-17T01:15:01Z</dcterms:created>
  <dcterms:modified xsi:type="dcterms:W3CDTF">2010-06-28T08:12:20Z</dcterms:modified>
</cp:coreProperties>
</file>